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09" r:id="rId2"/>
    <p:sldId id="295" r:id="rId3"/>
    <p:sldId id="297" r:id="rId4"/>
    <p:sldId id="302" r:id="rId5"/>
    <p:sldId id="303" r:id="rId6"/>
    <p:sldId id="304" r:id="rId7"/>
    <p:sldId id="298" r:id="rId8"/>
    <p:sldId id="300" r:id="rId9"/>
    <p:sldId id="260" r:id="rId10"/>
    <p:sldId id="301" r:id="rId11"/>
    <p:sldId id="262" r:id="rId12"/>
    <p:sldId id="263" r:id="rId13"/>
    <p:sldId id="264" r:id="rId14"/>
    <p:sldId id="265" r:id="rId15"/>
    <p:sldId id="266" r:id="rId16"/>
    <p:sldId id="267" r:id="rId17"/>
    <p:sldId id="268" r:id="rId18"/>
    <p:sldId id="271" r:id="rId19"/>
    <p:sldId id="272" r:id="rId20"/>
    <p:sldId id="273" r:id="rId21"/>
    <p:sldId id="274" r:id="rId22"/>
    <p:sldId id="307" r:id="rId23"/>
    <p:sldId id="277" r:id="rId24"/>
    <p:sldId id="278" r:id="rId25"/>
    <p:sldId id="279" r:id="rId26"/>
    <p:sldId id="280" r:id="rId27"/>
    <p:sldId id="283" r:id="rId28"/>
    <p:sldId id="284" r:id="rId29"/>
    <p:sldId id="285" r:id="rId30"/>
    <p:sldId id="286" r:id="rId31"/>
    <p:sldId id="287" r:id="rId32"/>
    <p:sldId id="288" r:id="rId33"/>
    <p:sldId id="289" r:id="rId34"/>
    <p:sldId id="290" r:id="rId35"/>
    <p:sldId id="291" r:id="rId36"/>
    <p:sldId id="292" r:id="rId37"/>
    <p:sldId id="293" r:id="rId38"/>
    <p:sldId id="306"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6C12"/>
    <a:srgbClr val="F0ED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7"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gehuis, C. (EEMCS)" userId="2839a635-0019-4e57-8b5f-55c89fe721a1" providerId="ADAL" clId="{B7A61835-A000-4434-8352-4B121AA2969C}"/>
    <pc:docChg chg="custSel modSld">
      <pc:chgData name="Stegehuis, C. (EEMCS)" userId="2839a635-0019-4e57-8b5f-55c89fe721a1" providerId="ADAL" clId="{B7A61835-A000-4434-8352-4B121AA2969C}" dt="2021-04-29T13:30:07.018" v="194" actId="313"/>
      <pc:docMkLst>
        <pc:docMk/>
      </pc:docMkLst>
      <pc:sldChg chg="modNotesTx">
        <pc:chgData name="Stegehuis, C. (EEMCS)" userId="2839a635-0019-4e57-8b5f-55c89fe721a1" providerId="ADAL" clId="{B7A61835-A000-4434-8352-4B121AA2969C}" dt="2021-04-29T13:23:51.792" v="28" actId="20577"/>
        <pc:sldMkLst>
          <pc:docMk/>
          <pc:sldMk cId="733957884" sldId="260"/>
        </pc:sldMkLst>
      </pc:sldChg>
      <pc:sldChg chg="modNotesTx">
        <pc:chgData name="Stegehuis, C. (EEMCS)" userId="2839a635-0019-4e57-8b5f-55c89fe721a1" providerId="ADAL" clId="{B7A61835-A000-4434-8352-4B121AA2969C}" dt="2021-04-29T13:29:03.356" v="66" actId="20577"/>
        <pc:sldMkLst>
          <pc:docMk/>
          <pc:sldMk cId="4070315957" sldId="266"/>
        </pc:sldMkLst>
      </pc:sldChg>
      <pc:sldChg chg="modNotesTx">
        <pc:chgData name="Stegehuis, C. (EEMCS)" userId="2839a635-0019-4e57-8b5f-55c89fe721a1" providerId="ADAL" clId="{B7A61835-A000-4434-8352-4B121AA2969C}" dt="2021-04-29T13:30:07.018" v="194" actId="313"/>
        <pc:sldMkLst>
          <pc:docMk/>
          <pc:sldMk cId="1750022861" sldId="284"/>
        </pc:sldMkLst>
      </pc:sldChg>
      <pc:sldChg chg="modNotesTx">
        <pc:chgData name="Stegehuis, C. (EEMCS)" userId="2839a635-0019-4e57-8b5f-55c89fe721a1" providerId="ADAL" clId="{B7A61835-A000-4434-8352-4B121AA2969C}" dt="2021-04-29T13:16:20.274" v="27" actId="20577"/>
        <pc:sldMkLst>
          <pc:docMk/>
          <pc:sldMk cId="1642333360" sldId="293"/>
        </pc:sldMkLst>
      </pc:sldChg>
      <pc:sldChg chg="modNotesTx">
        <pc:chgData name="Stegehuis, C. (EEMCS)" userId="2839a635-0019-4e57-8b5f-55c89fe721a1" providerId="ADAL" clId="{B7A61835-A000-4434-8352-4B121AA2969C}" dt="2021-04-29T13:16:13.485" v="25" actId="20577"/>
        <pc:sldMkLst>
          <pc:docMk/>
          <pc:sldMk cId="1426565362" sldId="306"/>
        </pc:sldMkLst>
      </pc:sldChg>
    </pc:docChg>
  </pc:docChgLst>
  <pc:docChgLst>
    <pc:chgData name="Stegehuis, C. (EEMCS)" userId="2839a635-0019-4e57-8b5f-55c89fe721a1" providerId="ADAL" clId="{0B2A7857-5F84-4605-80B0-8C83F4C2B34F}"/>
    <pc:docChg chg="undo custSel addSld delSld modSld delMainMaster">
      <pc:chgData name="Stegehuis, C. (EEMCS)" userId="2839a635-0019-4e57-8b5f-55c89fe721a1" providerId="ADAL" clId="{0B2A7857-5F84-4605-80B0-8C83F4C2B34F}" dt="2021-02-18T15:33:11.922" v="5968" actId="20577"/>
      <pc:docMkLst>
        <pc:docMk/>
      </pc:docMkLst>
      <pc:sldChg chg="del">
        <pc:chgData name="Stegehuis, C. (EEMCS)" userId="2839a635-0019-4e57-8b5f-55c89fe721a1" providerId="ADAL" clId="{0B2A7857-5F84-4605-80B0-8C83F4C2B34F}" dt="2021-02-18T13:47:11.818" v="0" actId="2696"/>
        <pc:sldMkLst>
          <pc:docMk/>
          <pc:sldMk cId="105196615" sldId="258"/>
        </pc:sldMkLst>
      </pc:sldChg>
      <pc:sldChg chg="del">
        <pc:chgData name="Stegehuis, C. (EEMCS)" userId="2839a635-0019-4e57-8b5f-55c89fe721a1" providerId="ADAL" clId="{0B2A7857-5F84-4605-80B0-8C83F4C2B34F}" dt="2021-02-18T13:57:31.243" v="527" actId="47"/>
        <pc:sldMkLst>
          <pc:docMk/>
          <pc:sldMk cId="2789387596" sldId="259"/>
        </pc:sldMkLst>
      </pc:sldChg>
      <pc:sldChg chg="modNotesTx">
        <pc:chgData name="Stegehuis, C. (EEMCS)" userId="2839a635-0019-4e57-8b5f-55c89fe721a1" providerId="ADAL" clId="{0B2A7857-5F84-4605-80B0-8C83F4C2B34F}" dt="2021-02-18T15:16:19.970" v="2905" actId="20577"/>
        <pc:sldMkLst>
          <pc:docMk/>
          <pc:sldMk cId="733957884" sldId="260"/>
        </pc:sldMkLst>
      </pc:sldChg>
      <pc:sldChg chg="modSp modNotesTx">
        <pc:chgData name="Stegehuis, C. (EEMCS)" userId="2839a635-0019-4e57-8b5f-55c89fe721a1" providerId="ADAL" clId="{0B2A7857-5F84-4605-80B0-8C83F4C2B34F}" dt="2021-02-18T15:17:11.026" v="3086" actId="20577"/>
        <pc:sldMkLst>
          <pc:docMk/>
          <pc:sldMk cId="2346304232" sldId="262"/>
        </pc:sldMkLst>
        <pc:spChg chg="mod">
          <ac:chgData name="Stegehuis, C. (EEMCS)" userId="2839a635-0019-4e57-8b5f-55c89fe721a1" providerId="ADAL" clId="{0B2A7857-5F84-4605-80B0-8C83F4C2B34F}" dt="2021-02-18T13:48:23.892" v="173" actId="20577"/>
          <ac:spMkLst>
            <pc:docMk/>
            <pc:sldMk cId="2346304232" sldId="262"/>
            <ac:spMk id="16" creationId="{00000000-0000-0000-0000-000000000000}"/>
          </ac:spMkLst>
        </pc:spChg>
      </pc:sldChg>
      <pc:sldChg chg="modSp mod addAnim delAnim modNotesTx">
        <pc:chgData name="Stegehuis, C. (EEMCS)" userId="2839a635-0019-4e57-8b5f-55c89fe721a1" providerId="ADAL" clId="{0B2A7857-5F84-4605-80B0-8C83F4C2B34F}" dt="2021-02-18T15:17:49.786" v="3239" actId="20577"/>
        <pc:sldMkLst>
          <pc:docMk/>
          <pc:sldMk cId="3223197901" sldId="263"/>
        </pc:sldMkLst>
        <pc:spChg chg="mod">
          <ac:chgData name="Stegehuis, C. (EEMCS)" userId="2839a635-0019-4e57-8b5f-55c89fe721a1" providerId="ADAL" clId="{0B2A7857-5F84-4605-80B0-8C83F4C2B34F}" dt="2021-02-18T13:49:41.371" v="209" actId="20577"/>
          <ac:spMkLst>
            <pc:docMk/>
            <pc:sldMk cId="3223197901" sldId="263"/>
            <ac:spMk id="16" creationId="{00000000-0000-0000-0000-000000000000}"/>
          </ac:spMkLst>
        </pc:spChg>
        <pc:spChg chg="mod">
          <ac:chgData name="Stegehuis, C. (EEMCS)" userId="2839a635-0019-4e57-8b5f-55c89fe721a1" providerId="ADAL" clId="{0B2A7857-5F84-4605-80B0-8C83F4C2B34F}" dt="2021-02-18T13:53:44.531" v="269" actId="1076"/>
          <ac:spMkLst>
            <pc:docMk/>
            <pc:sldMk cId="3223197901" sldId="263"/>
            <ac:spMk id="20" creationId="{14BD7EC6-48AE-4981-8A70-76678B882437}"/>
          </ac:spMkLst>
        </pc:spChg>
        <pc:graphicFrameChg chg="mod modGraphic">
          <ac:chgData name="Stegehuis, C. (EEMCS)" userId="2839a635-0019-4e57-8b5f-55c89fe721a1" providerId="ADAL" clId="{0B2A7857-5F84-4605-80B0-8C83F4C2B34F}" dt="2021-02-18T13:53:38.627" v="268" actId="1076"/>
          <ac:graphicFrameMkLst>
            <pc:docMk/>
            <pc:sldMk cId="3223197901" sldId="263"/>
            <ac:graphicFrameMk id="2" creationId="{20455504-C75B-4143-82BE-625C9AF77D61}"/>
          </ac:graphicFrameMkLst>
        </pc:graphicFrameChg>
        <pc:graphicFrameChg chg="mod modGraphic">
          <ac:chgData name="Stegehuis, C. (EEMCS)" userId="2839a635-0019-4e57-8b5f-55c89fe721a1" providerId="ADAL" clId="{0B2A7857-5F84-4605-80B0-8C83F4C2B34F}" dt="2021-02-18T13:53:49.770" v="270" actId="1076"/>
          <ac:graphicFrameMkLst>
            <pc:docMk/>
            <pc:sldMk cId="3223197901" sldId="263"/>
            <ac:graphicFrameMk id="6" creationId="{1942CF77-E40B-4B8E-8C8A-11A797ADB345}"/>
          </ac:graphicFrameMkLst>
        </pc:graphicFrameChg>
      </pc:sldChg>
      <pc:sldChg chg="modSp mod">
        <pc:chgData name="Stegehuis, C. (EEMCS)" userId="2839a635-0019-4e57-8b5f-55c89fe721a1" providerId="ADAL" clId="{0B2A7857-5F84-4605-80B0-8C83F4C2B34F}" dt="2021-02-18T13:54:22.987" v="291" actId="20577"/>
        <pc:sldMkLst>
          <pc:docMk/>
          <pc:sldMk cId="1686262410" sldId="264"/>
        </pc:sldMkLst>
        <pc:spChg chg="mod">
          <ac:chgData name="Stegehuis, C. (EEMCS)" userId="2839a635-0019-4e57-8b5f-55c89fe721a1" providerId="ADAL" clId="{0B2A7857-5F84-4605-80B0-8C83F4C2B34F}" dt="2021-02-18T13:54:22.987" v="291" actId="20577"/>
          <ac:spMkLst>
            <pc:docMk/>
            <pc:sldMk cId="1686262410" sldId="264"/>
            <ac:spMk id="16" creationId="{00000000-0000-0000-0000-000000000000}"/>
          </ac:spMkLst>
        </pc:spChg>
        <pc:spChg chg="mod">
          <ac:chgData name="Stegehuis, C. (EEMCS)" userId="2839a635-0019-4e57-8b5f-55c89fe721a1" providerId="ADAL" clId="{0B2A7857-5F84-4605-80B0-8C83F4C2B34F}" dt="2021-02-18T13:54:09.867" v="271"/>
          <ac:spMkLst>
            <pc:docMk/>
            <pc:sldMk cId="1686262410" sldId="264"/>
            <ac:spMk id="20" creationId="{00000000-0000-0000-0000-000000000000}"/>
          </ac:spMkLst>
        </pc:spChg>
        <pc:spChg chg="mod">
          <ac:chgData name="Stegehuis, C. (EEMCS)" userId="2839a635-0019-4e57-8b5f-55c89fe721a1" providerId="ADAL" clId="{0B2A7857-5F84-4605-80B0-8C83F4C2B34F}" dt="2021-02-18T13:54:09.867" v="271"/>
          <ac:spMkLst>
            <pc:docMk/>
            <pc:sldMk cId="1686262410" sldId="264"/>
            <ac:spMk id="21" creationId="{00000000-0000-0000-0000-000000000000}"/>
          </ac:spMkLst>
        </pc:spChg>
      </pc:sldChg>
      <pc:sldChg chg="modSp mod">
        <pc:chgData name="Stegehuis, C. (EEMCS)" userId="2839a635-0019-4e57-8b5f-55c89fe721a1" providerId="ADAL" clId="{0B2A7857-5F84-4605-80B0-8C83F4C2B34F}" dt="2021-02-18T13:54:30.235" v="292" actId="14100"/>
        <pc:sldMkLst>
          <pc:docMk/>
          <pc:sldMk cId="24498061" sldId="265"/>
        </pc:sldMkLst>
        <pc:spChg chg="mod">
          <ac:chgData name="Stegehuis, C. (EEMCS)" userId="2839a635-0019-4e57-8b5f-55c89fe721a1" providerId="ADAL" clId="{0B2A7857-5F84-4605-80B0-8C83F4C2B34F}" dt="2021-02-18T13:54:30.235" v="292" actId="14100"/>
          <ac:spMkLst>
            <pc:docMk/>
            <pc:sldMk cId="24498061" sldId="265"/>
            <ac:spMk id="2" creationId="{00000000-0000-0000-0000-000000000000}"/>
          </ac:spMkLst>
        </pc:spChg>
        <pc:spChg chg="mod">
          <ac:chgData name="Stegehuis, C. (EEMCS)" userId="2839a635-0019-4e57-8b5f-55c89fe721a1" providerId="ADAL" clId="{0B2A7857-5F84-4605-80B0-8C83F4C2B34F}" dt="2021-02-18T13:54:09.867" v="271"/>
          <ac:spMkLst>
            <pc:docMk/>
            <pc:sldMk cId="24498061" sldId="265"/>
            <ac:spMk id="19" creationId="{00000000-0000-0000-0000-000000000000}"/>
          </ac:spMkLst>
        </pc:spChg>
        <pc:spChg chg="mod">
          <ac:chgData name="Stegehuis, C. (EEMCS)" userId="2839a635-0019-4e57-8b5f-55c89fe721a1" providerId="ADAL" clId="{0B2A7857-5F84-4605-80B0-8C83F4C2B34F}" dt="2021-02-18T13:54:09.867" v="271"/>
          <ac:spMkLst>
            <pc:docMk/>
            <pc:sldMk cId="24498061" sldId="265"/>
            <ac:spMk id="20" creationId="{00000000-0000-0000-0000-000000000000}"/>
          </ac:spMkLst>
        </pc:spChg>
      </pc:sldChg>
      <pc:sldChg chg="modSp modNotesTx">
        <pc:chgData name="Stegehuis, C. (EEMCS)" userId="2839a635-0019-4e57-8b5f-55c89fe721a1" providerId="ADAL" clId="{0B2A7857-5F84-4605-80B0-8C83F4C2B34F}" dt="2021-02-18T15:18:27.970" v="3371" actId="20577"/>
        <pc:sldMkLst>
          <pc:docMk/>
          <pc:sldMk cId="4070315957" sldId="266"/>
        </pc:sldMkLst>
        <pc:spChg chg="mod">
          <ac:chgData name="Stegehuis, C. (EEMCS)" userId="2839a635-0019-4e57-8b5f-55c89fe721a1" providerId="ADAL" clId="{0B2A7857-5F84-4605-80B0-8C83F4C2B34F}" dt="2021-02-18T13:54:09.867" v="271"/>
          <ac:spMkLst>
            <pc:docMk/>
            <pc:sldMk cId="4070315957" sldId="266"/>
            <ac:spMk id="17" creationId="{00000000-0000-0000-0000-000000000000}"/>
          </ac:spMkLst>
        </pc:spChg>
      </pc:sldChg>
      <pc:sldChg chg="modSp modNotesTx">
        <pc:chgData name="Stegehuis, C. (EEMCS)" userId="2839a635-0019-4e57-8b5f-55c89fe721a1" providerId="ADAL" clId="{0B2A7857-5F84-4605-80B0-8C83F4C2B34F}" dt="2021-02-18T15:18:38.921" v="3421" actId="20577"/>
        <pc:sldMkLst>
          <pc:docMk/>
          <pc:sldMk cId="1109519810" sldId="267"/>
        </pc:sldMkLst>
        <pc:spChg chg="mod">
          <ac:chgData name="Stegehuis, C. (EEMCS)" userId="2839a635-0019-4e57-8b5f-55c89fe721a1" providerId="ADAL" clId="{0B2A7857-5F84-4605-80B0-8C83F4C2B34F}" dt="2021-02-18T13:54:09.867" v="271"/>
          <ac:spMkLst>
            <pc:docMk/>
            <pc:sldMk cId="1109519810" sldId="267"/>
            <ac:spMk id="20" creationId="{00000000-0000-0000-0000-000000000000}"/>
          </ac:spMkLst>
        </pc:spChg>
        <pc:spChg chg="mod">
          <ac:chgData name="Stegehuis, C. (EEMCS)" userId="2839a635-0019-4e57-8b5f-55c89fe721a1" providerId="ADAL" clId="{0B2A7857-5F84-4605-80B0-8C83F4C2B34F}" dt="2021-02-18T13:54:09.867" v="271"/>
          <ac:spMkLst>
            <pc:docMk/>
            <pc:sldMk cId="1109519810" sldId="267"/>
            <ac:spMk id="21" creationId="{00000000-0000-0000-0000-000000000000}"/>
          </ac:spMkLst>
        </pc:spChg>
      </pc:sldChg>
      <pc:sldChg chg="modSp mod modNotesTx">
        <pc:chgData name="Stegehuis, C. (EEMCS)" userId="2839a635-0019-4e57-8b5f-55c89fe721a1" providerId="ADAL" clId="{0B2A7857-5F84-4605-80B0-8C83F4C2B34F}" dt="2021-02-18T15:19:20.825" v="3473" actId="20577"/>
        <pc:sldMkLst>
          <pc:docMk/>
          <pc:sldMk cId="1433632410" sldId="268"/>
        </pc:sldMkLst>
        <pc:spChg chg="mod">
          <ac:chgData name="Stegehuis, C. (EEMCS)" userId="2839a635-0019-4e57-8b5f-55c89fe721a1" providerId="ADAL" clId="{0B2A7857-5F84-4605-80B0-8C83F4C2B34F}" dt="2021-02-18T13:54:09.867" v="271"/>
          <ac:spMkLst>
            <pc:docMk/>
            <pc:sldMk cId="1433632410" sldId="268"/>
            <ac:spMk id="21" creationId="{00000000-0000-0000-0000-000000000000}"/>
          </ac:spMkLst>
        </pc:spChg>
        <pc:spChg chg="mod">
          <ac:chgData name="Stegehuis, C. (EEMCS)" userId="2839a635-0019-4e57-8b5f-55c89fe721a1" providerId="ADAL" clId="{0B2A7857-5F84-4605-80B0-8C83F4C2B34F}" dt="2021-02-18T15:18:58.274" v="3442" actId="14100"/>
          <ac:spMkLst>
            <pc:docMk/>
            <pc:sldMk cId="1433632410" sldId="268"/>
            <ac:spMk id="22" creationId="{00000000-0000-0000-0000-000000000000}"/>
          </ac:spMkLst>
        </pc:spChg>
        <pc:spChg chg="mod">
          <ac:chgData name="Stegehuis, C. (EEMCS)" userId="2839a635-0019-4e57-8b5f-55c89fe721a1" providerId="ADAL" clId="{0B2A7857-5F84-4605-80B0-8C83F4C2B34F}" dt="2021-02-18T15:19:09.898" v="3451" actId="1038"/>
          <ac:spMkLst>
            <pc:docMk/>
            <pc:sldMk cId="1433632410" sldId="268"/>
            <ac:spMk id="23" creationId="{00000000-0000-0000-0000-000000000000}"/>
          </ac:spMkLst>
        </pc:spChg>
      </pc:sldChg>
      <pc:sldChg chg="modSp del">
        <pc:chgData name="Stegehuis, C. (EEMCS)" userId="2839a635-0019-4e57-8b5f-55c89fe721a1" providerId="ADAL" clId="{0B2A7857-5F84-4605-80B0-8C83F4C2B34F}" dt="2021-02-18T13:54:37.178" v="293" actId="47"/>
        <pc:sldMkLst>
          <pc:docMk/>
          <pc:sldMk cId="1143177417" sldId="269"/>
        </pc:sldMkLst>
        <pc:spChg chg="mod">
          <ac:chgData name="Stegehuis, C. (EEMCS)" userId="2839a635-0019-4e57-8b5f-55c89fe721a1" providerId="ADAL" clId="{0B2A7857-5F84-4605-80B0-8C83F4C2B34F}" dt="2021-02-18T13:54:09.867" v="271"/>
          <ac:spMkLst>
            <pc:docMk/>
            <pc:sldMk cId="1143177417" sldId="269"/>
            <ac:spMk id="20" creationId="{00000000-0000-0000-0000-000000000000}"/>
          </ac:spMkLst>
        </pc:spChg>
        <pc:spChg chg="mod">
          <ac:chgData name="Stegehuis, C. (EEMCS)" userId="2839a635-0019-4e57-8b5f-55c89fe721a1" providerId="ADAL" clId="{0B2A7857-5F84-4605-80B0-8C83F4C2B34F}" dt="2021-02-18T13:54:09.867" v="271"/>
          <ac:spMkLst>
            <pc:docMk/>
            <pc:sldMk cId="1143177417" sldId="269"/>
            <ac:spMk id="22" creationId="{00000000-0000-0000-0000-000000000000}"/>
          </ac:spMkLst>
        </pc:spChg>
      </pc:sldChg>
      <pc:sldChg chg="modSp del">
        <pc:chgData name="Stegehuis, C. (EEMCS)" userId="2839a635-0019-4e57-8b5f-55c89fe721a1" providerId="ADAL" clId="{0B2A7857-5F84-4605-80B0-8C83F4C2B34F}" dt="2021-02-18T13:54:39.100" v="294" actId="47"/>
        <pc:sldMkLst>
          <pc:docMk/>
          <pc:sldMk cId="523922122" sldId="270"/>
        </pc:sldMkLst>
        <pc:spChg chg="mod">
          <ac:chgData name="Stegehuis, C. (EEMCS)" userId="2839a635-0019-4e57-8b5f-55c89fe721a1" providerId="ADAL" clId="{0B2A7857-5F84-4605-80B0-8C83F4C2B34F}" dt="2021-02-18T13:54:09.867" v="271"/>
          <ac:spMkLst>
            <pc:docMk/>
            <pc:sldMk cId="523922122" sldId="270"/>
            <ac:spMk id="20" creationId="{00000000-0000-0000-0000-000000000000}"/>
          </ac:spMkLst>
        </pc:spChg>
        <pc:spChg chg="mod">
          <ac:chgData name="Stegehuis, C. (EEMCS)" userId="2839a635-0019-4e57-8b5f-55c89fe721a1" providerId="ADAL" clId="{0B2A7857-5F84-4605-80B0-8C83F4C2B34F}" dt="2021-02-18T13:54:09.867" v="271"/>
          <ac:spMkLst>
            <pc:docMk/>
            <pc:sldMk cId="523922122" sldId="270"/>
            <ac:spMk id="22" creationId="{00000000-0000-0000-0000-000000000000}"/>
          </ac:spMkLst>
        </pc:spChg>
      </pc:sldChg>
      <pc:sldChg chg="modSp mod modNotesTx">
        <pc:chgData name="Stegehuis, C. (EEMCS)" userId="2839a635-0019-4e57-8b5f-55c89fe721a1" providerId="ADAL" clId="{0B2A7857-5F84-4605-80B0-8C83F4C2B34F}" dt="2021-02-18T15:19:48.050" v="3611" actId="20577"/>
        <pc:sldMkLst>
          <pc:docMk/>
          <pc:sldMk cId="1862337099" sldId="271"/>
        </pc:sldMkLst>
        <pc:spChg chg="mod">
          <ac:chgData name="Stegehuis, C. (EEMCS)" userId="2839a635-0019-4e57-8b5f-55c89fe721a1" providerId="ADAL" clId="{0B2A7857-5F84-4605-80B0-8C83F4C2B34F}" dt="2021-02-18T13:54:48.075" v="327" actId="20577"/>
          <ac:spMkLst>
            <pc:docMk/>
            <pc:sldMk cId="1862337099" sldId="271"/>
            <ac:spMk id="2" creationId="{00000000-0000-0000-0000-000000000000}"/>
          </ac:spMkLst>
        </pc:spChg>
      </pc:sldChg>
      <pc:sldChg chg="modNotesTx">
        <pc:chgData name="Stegehuis, C. (EEMCS)" userId="2839a635-0019-4e57-8b5f-55c89fe721a1" providerId="ADAL" clId="{0B2A7857-5F84-4605-80B0-8C83F4C2B34F}" dt="2021-02-18T15:20:57.282" v="3741" actId="20577"/>
        <pc:sldMkLst>
          <pc:docMk/>
          <pc:sldMk cId="2150431167" sldId="272"/>
        </pc:sldMkLst>
      </pc:sldChg>
      <pc:sldChg chg="modNotesTx">
        <pc:chgData name="Stegehuis, C. (EEMCS)" userId="2839a635-0019-4e57-8b5f-55c89fe721a1" providerId="ADAL" clId="{0B2A7857-5F84-4605-80B0-8C83F4C2B34F}" dt="2021-02-18T15:21:08.970" v="3784" actId="20577"/>
        <pc:sldMkLst>
          <pc:docMk/>
          <pc:sldMk cId="2152087907" sldId="273"/>
        </pc:sldMkLst>
      </pc:sldChg>
      <pc:sldChg chg="modNotesTx">
        <pc:chgData name="Stegehuis, C. (EEMCS)" userId="2839a635-0019-4e57-8b5f-55c89fe721a1" providerId="ADAL" clId="{0B2A7857-5F84-4605-80B0-8C83F4C2B34F}" dt="2021-02-18T15:21:26.099" v="3852" actId="20577"/>
        <pc:sldMkLst>
          <pc:docMk/>
          <pc:sldMk cId="2444152160" sldId="274"/>
        </pc:sldMkLst>
      </pc:sldChg>
      <pc:sldChg chg="modSp mod modAnim modNotesTx">
        <pc:chgData name="Stegehuis, C. (EEMCS)" userId="2839a635-0019-4e57-8b5f-55c89fe721a1" providerId="ADAL" clId="{0B2A7857-5F84-4605-80B0-8C83F4C2B34F}" dt="2021-02-18T15:23:17.738" v="4231" actId="20577"/>
        <pc:sldMkLst>
          <pc:docMk/>
          <pc:sldMk cId="3549879650" sldId="277"/>
        </pc:sldMkLst>
        <pc:spChg chg="mod">
          <ac:chgData name="Stegehuis, C. (EEMCS)" userId="2839a635-0019-4e57-8b5f-55c89fe721a1" providerId="ADAL" clId="{0B2A7857-5F84-4605-80B0-8C83F4C2B34F}" dt="2021-02-18T13:55:01.940" v="336" actId="14100"/>
          <ac:spMkLst>
            <pc:docMk/>
            <pc:sldMk cId="3549879650" sldId="277"/>
            <ac:spMk id="5" creationId="{00000000-0000-0000-0000-000000000000}"/>
          </ac:spMkLst>
        </pc:spChg>
        <pc:spChg chg="mod">
          <ac:chgData name="Stegehuis, C. (EEMCS)" userId="2839a635-0019-4e57-8b5f-55c89fe721a1" providerId="ADAL" clId="{0B2A7857-5F84-4605-80B0-8C83F4C2B34F}" dt="2021-02-18T13:55:07.634" v="344" actId="14100"/>
          <ac:spMkLst>
            <pc:docMk/>
            <pc:sldMk cId="3549879650" sldId="277"/>
            <ac:spMk id="6" creationId="{00000000-0000-0000-0000-000000000000}"/>
          </ac:spMkLst>
        </pc:spChg>
      </pc:sldChg>
      <pc:sldChg chg="modSp mod">
        <pc:chgData name="Stegehuis, C. (EEMCS)" userId="2839a635-0019-4e57-8b5f-55c89fe721a1" providerId="ADAL" clId="{0B2A7857-5F84-4605-80B0-8C83F4C2B34F}" dt="2021-02-18T13:55:33.275" v="390" actId="20577"/>
        <pc:sldMkLst>
          <pc:docMk/>
          <pc:sldMk cId="3988287978" sldId="278"/>
        </pc:sldMkLst>
        <pc:spChg chg="mod">
          <ac:chgData name="Stegehuis, C. (EEMCS)" userId="2839a635-0019-4e57-8b5f-55c89fe721a1" providerId="ADAL" clId="{0B2A7857-5F84-4605-80B0-8C83F4C2B34F}" dt="2021-02-18T13:55:33.275" v="390" actId="20577"/>
          <ac:spMkLst>
            <pc:docMk/>
            <pc:sldMk cId="3988287978" sldId="278"/>
            <ac:spMk id="2" creationId="{C86A0F8C-AFCF-471F-BC8B-1AB16F757F7C}"/>
          </ac:spMkLst>
        </pc:spChg>
      </pc:sldChg>
      <pc:sldChg chg="modNotesTx">
        <pc:chgData name="Stegehuis, C. (EEMCS)" userId="2839a635-0019-4e57-8b5f-55c89fe721a1" providerId="ADAL" clId="{0B2A7857-5F84-4605-80B0-8C83F4C2B34F}" dt="2021-02-18T15:23:32.354" v="4281" actId="20577"/>
        <pc:sldMkLst>
          <pc:docMk/>
          <pc:sldMk cId="511349195" sldId="279"/>
        </pc:sldMkLst>
      </pc:sldChg>
      <pc:sldChg chg="modNotesTx">
        <pc:chgData name="Stegehuis, C. (EEMCS)" userId="2839a635-0019-4e57-8b5f-55c89fe721a1" providerId="ADAL" clId="{0B2A7857-5F84-4605-80B0-8C83F4C2B34F}" dt="2021-02-18T15:24:00.546" v="4377" actId="20577"/>
        <pc:sldMkLst>
          <pc:docMk/>
          <pc:sldMk cId="1526490143" sldId="280"/>
        </pc:sldMkLst>
      </pc:sldChg>
      <pc:sldChg chg="modNotesTx">
        <pc:chgData name="Stegehuis, C. (EEMCS)" userId="2839a635-0019-4e57-8b5f-55c89fe721a1" providerId="ADAL" clId="{0B2A7857-5F84-4605-80B0-8C83F4C2B34F}" dt="2021-02-18T15:24:59.850" v="4598" actId="20577"/>
        <pc:sldMkLst>
          <pc:docMk/>
          <pc:sldMk cId="702559561" sldId="283"/>
        </pc:sldMkLst>
      </pc:sldChg>
      <pc:sldChg chg="modNotesTx">
        <pc:chgData name="Stegehuis, C. (EEMCS)" userId="2839a635-0019-4e57-8b5f-55c89fe721a1" providerId="ADAL" clId="{0B2A7857-5F84-4605-80B0-8C83F4C2B34F}" dt="2021-02-18T15:25:07.882" v="4635" actId="20577"/>
        <pc:sldMkLst>
          <pc:docMk/>
          <pc:sldMk cId="1750022861" sldId="284"/>
        </pc:sldMkLst>
      </pc:sldChg>
      <pc:sldChg chg="modSp mod modNotesTx">
        <pc:chgData name="Stegehuis, C. (EEMCS)" userId="2839a635-0019-4e57-8b5f-55c89fe721a1" providerId="ADAL" clId="{0B2A7857-5F84-4605-80B0-8C83F4C2B34F}" dt="2021-02-18T15:26:02.546" v="4831" actId="20577"/>
        <pc:sldMkLst>
          <pc:docMk/>
          <pc:sldMk cId="3525502471" sldId="285"/>
        </pc:sldMkLst>
        <pc:spChg chg="mod">
          <ac:chgData name="Stegehuis, C. (EEMCS)" userId="2839a635-0019-4e57-8b5f-55c89fe721a1" providerId="ADAL" clId="{0B2A7857-5F84-4605-80B0-8C83F4C2B34F}" dt="2021-02-18T13:55:55.316" v="447" actId="20577"/>
          <ac:spMkLst>
            <pc:docMk/>
            <pc:sldMk cId="3525502471" sldId="285"/>
            <ac:spMk id="2" creationId="{00000000-0000-0000-0000-000000000000}"/>
          </ac:spMkLst>
        </pc:spChg>
      </pc:sldChg>
      <pc:sldChg chg="modNotesTx">
        <pc:chgData name="Stegehuis, C. (EEMCS)" userId="2839a635-0019-4e57-8b5f-55c89fe721a1" providerId="ADAL" clId="{0B2A7857-5F84-4605-80B0-8C83F4C2B34F}" dt="2021-02-18T15:26:11.623" v="4869" actId="20577"/>
        <pc:sldMkLst>
          <pc:docMk/>
          <pc:sldMk cId="213180286" sldId="286"/>
        </pc:sldMkLst>
      </pc:sldChg>
      <pc:sldChg chg="modNotesTx">
        <pc:chgData name="Stegehuis, C. (EEMCS)" userId="2839a635-0019-4e57-8b5f-55c89fe721a1" providerId="ADAL" clId="{0B2A7857-5F84-4605-80B0-8C83F4C2B34F}" dt="2021-02-18T15:26:22.002" v="4912" actId="20577"/>
        <pc:sldMkLst>
          <pc:docMk/>
          <pc:sldMk cId="3239037033" sldId="287"/>
        </pc:sldMkLst>
      </pc:sldChg>
      <pc:sldChg chg="modSp mod modNotesTx">
        <pc:chgData name="Stegehuis, C. (EEMCS)" userId="2839a635-0019-4e57-8b5f-55c89fe721a1" providerId="ADAL" clId="{0B2A7857-5F84-4605-80B0-8C83F4C2B34F}" dt="2021-02-18T15:26:29.818" v="4932" actId="20577"/>
        <pc:sldMkLst>
          <pc:docMk/>
          <pc:sldMk cId="4106663529" sldId="288"/>
        </pc:sldMkLst>
        <pc:spChg chg="mod">
          <ac:chgData name="Stegehuis, C. (EEMCS)" userId="2839a635-0019-4e57-8b5f-55c89fe721a1" providerId="ADAL" clId="{0B2A7857-5F84-4605-80B0-8C83F4C2B34F}" dt="2021-02-18T13:56:06.235" v="451" actId="20577"/>
          <ac:spMkLst>
            <pc:docMk/>
            <pc:sldMk cId="4106663529" sldId="288"/>
            <ac:spMk id="2" creationId="{00000000-0000-0000-0000-000000000000}"/>
          </ac:spMkLst>
        </pc:spChg>
      </pc:sldChg>
      <pc:sldChg chg="modSp mod modNotesTx">
        <pc:chgData name="Stegehuis, C. (EEMCS)" userId="2839a635-0019-4e57-8b5f-55c89fe721a1" providerId="ADAL" clId="{0B2A7857-5F84-4605-80B0-8C83F4C2B34F}" dt="2021-02-18T15:27:00.522" v="5080" actId="20577"/>
        <pc:sldMkLst>
          <pc:docMk/>
          <pc:sldMk cId="3057159886" sldId="289"/>
        </pc:sldMkLst>
        <pc:spChg chg="mod">
          <ac:chgData name="Stegehuis, C. (EEMCS)" userId="2839a635-0019-4e57-8b5f-55c89fe721a1" providerId="ADAL" clId="{0B2A7857-5F84-4605-80B0-8C83F4C2B34F}" dt="2021-02-18T13:56:17.067" v="477" actId="20577"/>
          <ac:spMkLst>
            <pc:docMk/>
            <pc:sldMk cId="3057159886" sldId="289"/>
            <ac:spMk id="3" creationId="{00000000-0000-0000-0000-000000000000}"/>
          </ac:spMkLst>
        </pc:spChg>
        <pc:spChg chg="mod">
          <ac:chgData name="Stegehuis, C. (EEMCS)" userId="2839a635-0019-4e57-8b5f-55c89fe721a1" providerId="ADAL" clId="{0B2A7857-5F84-4605-80B0-8C83F4C2B34F}" dt="2021-02-18T13:56:19.756" v="482" actId="20577"/>
          <ac:spMkLst>
            <pc:docMk/>
            <pc:sldMk cId="3057159886" sldId="289"/>
            <ac:spMk id="4" creationId="{00000000-0000-0000-0000-000000000000}"/>
          </ac:spMkLst>
        </pc:spChg>
        <pc:spChg chg="mod">
          <ac:chgData name="Stegehuis, C. (EEMCS)" userId="2839a635-0019-4e57-8b5f-55c89fe721a1" providerId="ADAL" clId="{0B2A7857-5F84-4605-80B0-8C83F4C2B34F}" dt="2021-02-18T13:56:22.587" v="486" actId="20577"/>
          <ac:spMkLst>
            <pc:docMk/>
            <pc:sldMk cId="3057159886" sldId="289"/>
            <ac:spMk id="5" creationId="{00000000-0000-0000-0000-000000000000}"/>
          </ac:spMkLst>
        </pc:spChg>
        <pc:spChg chg="mod">
          <ac:chgData name="Stegehuis, C. (EEMCS)" userId="2839a635-0019-4e57-8b5f-55c89fe721a1" providerId="ADAL" clId="{0B2A7857-5F84-4605-80B0-8C83F4C2B34F}" dt="2021-02-18T13:56:25.523" v="490" actId="20577"/>
          <ac:spMkLst>
            <pc:docMk/>
            <pc:sldMk cId="3057159886" sldId="289"/>
            <ac:spMk id="6" creationId="{00000000-0000-0000-0000-000000000000}"/>
          </ac:spMkLst>
        </pc:spChg>
        <pc:spChg chg="mod">
          <ac:chgData name="Stegehuis, C. (EEMCS)" userId="2839a635-0019-4e57-8b5f-55c89fe721a1" providerId="ADAL" clId="{0B2A7857-5F84-4605-80B0-8C83F4C2B34F}" dt="2021-02-18T13:56:14.580" v="474" actId="20577"/>
          <ac:spMkLst>
            <pc:docMk/>
            <pc:sldMk cId="3057159886" sldId="289"/>
            <ac:spMk id="8" creationId="{257F0490-CC30-49B8-9F78-BB69BF0BA015}"/>
          </ac:spMkLst>
        </pc:spChg>
      </pc:sldChg>
      <pc:sldChg chg="modNotesTx">
        <pc:chgData name="Stegehuis, C. (EEMCS)" userId="2839a635-0019-4e57-8b5f-55c89fe721a1" providerId="ADAL" clId="{0B2A7857-5F84-4605-80B0-8C83F4C2B34F}" dt="2021-02-18T15:28:57.698" v="5151" actId="20577"/>
        <pc:sldMkLst>
          <pc:docMk/>
          <pc:sldMk cId="3721379799" sldId="290"/>
        </pc:sldMkLst>
      </pc:sldChg>
      <pc:sldChg chg="modNotesTx">
        <pc:chgData name="Stegehuis, C. (EEMCS)" userId="2839a635-0019-4e57-8b5f-55c89fe721a1" providerId="ADAL" clId="{0B2A7857-5F84-4605-80B0-8C83F4C2B34F}" dt="2021-02-18T15:30:33.498" v="5237" actId="20577"/>
        <pc:sldMkLst>
          <pc:docMk/>
          <pc:sldMk cId="2915484962" sldId="291"/>
        </pc:sldMkLst>
      </pc:sldChg>
      <pc:sldChg chg="modNotesTx">
        <pc:chgData name="Stegehuis, C. (EEMCS)" userId="2839a635-0019-4e57-8b5f-55c89fe721a1" providerId="ADAL" clId="{0B2A7857-5F84-4605-80B0-8C83F4C2B34F}" dt="2021-02-18T15:31:24.907" v="5452" actId="20577"/>
        <pc:sldMkLst>
          <pc:docMk/>
          <pc:sldMk cId="2113754803" sldId="292"/>
        </pc:sldMkLst>
      </pc:sldChg>
      <pc:sldChg chg="modNotesTx">
        <pc:chgData name="Stegehuis, C. (EEMCS)" userId="2839a635-0019-4e57-8b5f-55c89fe721a1" providerId="ADAL" clId="{0B2A7857-5F84-4605-80B0-8C83F4C2B34F}" dt="2021-02-18T15:33:11.922" v="5968" actId="20577"/>
        <pc:sldMkLst>
          <pc:docMk/>
          <pc:sldMk cId="1642333360" sldId="293"/>
        </pc:sldMkLst>
      </pc:sldChg>
      <pc:sldChg chg="del">
        <pc:chgData name="Stegehuis, C. (EEMCS)" userId="2839a635-0019-4e57-8b5f-55c89fe721a1" providerId="ADAL" clId="{0B2A7857-5F84-4605-80B0-8C83F4C2B34F}" dt="2021-02-18T13:56:39.341" v="524" actId="47"/>
        <pc:sldMkLst>
          <pc:docMk/>
          <pc:sldMk cId="831115695" sldId="294"/>
        </pc:sldMkLst>
      </pc:sldChg>
      <pc:sldChg chg="modSp mod modNotesTx">
        <pc:chgData name="Stegehuis, C. (EEMCS)" userId="2839a635-0019-4e57-8b5f-55c89fe721a1" providerId="ADAL" clId="{0B2A7857-5F84-4605-80B0-8C83F4C2B34F}" dt="2021-02-18T15:08:44.194" v="1040" actId="20577"/>
        <pc:sldMkLst>
          <pc:docMk/>
          <pc:sldMk cId="4185157140" sldId="295"/>
        </pc:sldMkLst>
        <pc:spChg chg="mod">
          <ac:chgData name="Stegehuis, C. (EEMCS)" userId="2839a635-0019-4e57-8b5f-55c89fe721a1" providerId="ADAL" clId="{0B2A7857-5F84-4605-80B0-8C83F4C2B34F}" dt="2021-02-18T13:47:24.572" v="13" actId="20577"/>
          <ac:spMkLst>
            <pc:docMk/>
            <pc:sldMk cId="4185157140" sldId="295"/>
            <ac:spMk id="6" creationId="{94B9820C-7F29-4995-A664-B5521FE81E46}"/>
          </ac:spMkLst>
        </pc:spChg>
      </pc:sldChg>
      <pc:sldChg chg="del">
        <pc:chgData name="Stegehuis, C. (EEMCS)" userId="2839a635-0019-4e57-8b5f-55c89fe721a1" providerId="ADAL" clId="{0B2A7857-5F84-4605-80B0-8C83F4C2B34F}" dt="2021-02-18T13:47:19.368" v="1" actId="2696"/>
        <pc:sldMkLst>
          <pc:docMk/>
          <pc:sldMk cId="3391452889" sldId="296"/>
        </pc:sldMkLst>
      </pc:sldChg>
      <pc:sldChg chg="modNotesTx">
        <pc:chgData name="Stegehuis, C. (EEMCS)" userId="2839a635-0019-4e57-8b5f-55c89fe721a1" providerId="ADAL" clId="{0B2A7857-5F84-4605-80B0-8C83F4C2B34F}" dt="2021-02-18T15:09:34.626" v="1245" actId="20577"/>
        <pc:sldMkLst>
          <pc:docMk/>
          <pc:sldMk cId="674762186" sldId="297"/>
        </pc:sldMkLst>
      </pc:sldChg>
      <pc:sldChg chg="modNotesTx">
        <pc:chgData name="Stegehuis, C. (EEMCS)" userId="2839a635-0019-4e57-8b5f-55c89fe721a1" providerId="ADAL" clId="{0B2A7857-5F84-4605-80B0-8C83F4C2B34F}" dt="2021-02-18T15:13:15.475" v="2152" actId="20577"/>
        <pc:sldMkLst>
          <pc:docMk/>
          <pc:sldMk cId="1102991148" sldId="298"/>
        </pc:sldMkLst>
      </pc:sldChg>
      <pc:sldChg chg="modSp mod modNotesTx">
        <pc:chgData name="Stegehuis, C. (EEMCS)" userId="2839a635-0019-4e57-8b5f-55c89fe721a1" providerId="ADAL" clId="{0B2A7857-5F84-4605-80B0-8C83F4C2B34F}" dt="2021-02-18T15:13:56.002" v="2297" actId="20577"/>
        <pc:sldMkLst>
          <pc:docMk/>
          <pc:sldMk cId="1184432478" sldId="300"/>
        </pc:sldMkLst>
        <pc:spChg chg="mod">
          <ac:chgData name="Stegehuis, C. (EEMCS)" userId="2839a635-0019-4e57-8b5f-55c89fe721a1" providerId="ADAL" clId="{0B2A7857-5F84-4605-80B0-8C83F4C2B34F}" dt="2021-02-18T13:47:59.700" v="101" actId="20577"/>
          <ac:spMkLst>
            <pc:docMk/>
            <pc:sldMk cId="1184432478" sldId="300"/>
            <ac:spMk id="2" creationId="{62023885-4C79-4DAA-9463-E1EA9E1DE1EA}"/>
          </ac:spMkLst>
        </pc:spChg>
      </pc:sldChg>
      <pc:sldChg chg="modSp mod">
        <pc:chgData name="Stegehuis, C. (EEMCS)" userId="2839a635-0019-4e57-8b5f-55c89fe721a1" providerId="ADAL" clId="{0B2A7857-5F84-4605-80B0-8C83F4C2B34F}" dt="2021-02-18T13:48:10.331" v="143" actId="20577"/>
        <pc:sldMkLst>
          <pc:docMk/>
          <pc:sldMk cId="2046959658" sldId="301"/>
        </pc:sldMkLst>
        <pc:spChg chg="mod">
          <ac:chgData name="Stegehuis, C. (EEMCS)" userId="2839a635-0019-4e57-8b5f-55c89fe721a1" providerId="ADAL" clId="{0B2A7857-5F84-4605-80B0-8C83F4C2B34F}" dt="2021-02-18T13:48:10.331" v="143" actId="20577"/>
          <ac:spMkLst>
            <pc:docMk/>
            <pc:sldMk cId="2046959658" sldId="301"/>
            <ac:spMk id="2" creationId="{075266DE-A997-445F-AA78-D3A3C280E075}"/>
          </ac:spMkLst>
        </pc:spChg>
      </pc:sldChg>
      <pc:sldChg chg="modSp mod modNotesTx">
        <pc:chgData name="Stegehuis, C. (EEMCS)" userId="2839a635-0019-4e57-8b5f-55c89fe721a1" providerId="ADAL" clId="{0B2A7857-5F84-4605-80B0-8C83F4C2B34F}" dt="2021-02-18T15:10:49.962" v="1574" actId="20577"/>
        <pc:sldMkLst>
          <pc:docMk/>
          <pc:sldMk cId="2688772337" sldId="302"/>
        </pc:sldMkLst>
        <pc:spChg chg="mod">
          <ac:chgData name="Stegehuis, C. (EEMCS)" userId="2839a635-0019-4e57-8b5f-55c89fe721a1" providerId="ADAL" clId="{0B2A7857-5F84-4605-80B0-8C83F4C2B34F}" dt="2021-02-18T13:47:35.076" v="38" actId="20577"/>
          <ac:spMkLst>
            <pc:docMk/>
            <pc:sldMk cId="2688772337" sldId="302"/>
            <ac:spMk id="2" creationId="{37BDA21C-20E3-42E8-9F4C-779AD9B741EF}"/>
          </ac:spMkLst>
        </pc:spChg>
      </pc:sldChg>
      <pc:sldChg chg="modNotesTx">
        <pc:chgData name="Stegehuis, C. (EEMCS)" userId="2839a635-0019-4e57-8b5f-55c89fe721a1" providerId="ADAL" clId="{0B2A7857-5F84-4605-80B0-8C83F4C2B34F}" dt="2021-02-18T15:11:40.450" v="1757" actId="20577"/>
        <pc:sldMkLst>
          <pc:docMk/>
          <pc:sldMk cId="285621701" sldId="303"/>
        </pc:sldMkLst>
      </pc:sldChg>
      <pc:sldChg chg="modNotesTx">
        <pc:chgData name="Stegehuis, C. (EEMCS)" userId="2839a635-0019-4e57-8b5f-55c89fe721a1" providerId="ADAL" clId="{0B2A7857-5F84-4605-80B0-8C83F4C2B34F}" dt="2021-02-18T15:12:53.290" v="2058" actId="20577"/>
        <pc:sldMkLst>
          <pc:docMk/>
          <pc:sldMk cId="2949640432" sldId="304"/>
        </pc:sldMkLst>
      </pc:sldChg>
      <pc:sldChg chg="modSp mod">
        <pc:chgData name="Stegehuis, C. (EEMCS)" userId="2839a635-0019-4e57-8b5f-55c89fe721a1" providerId="ADAL" clId="{0B2A7857-5F84-4605-80B0-8C83F4C2B34F}" dt="2021-02-18T13:56:36.579" v="523" actId="20577"/>
        <pc:sldMkLst>
          <pc:docMk/>
          <pc:sldMk cId="1426565362" sldId="306"/>
        </pc:sldMkLst>
        <pc:spChg chg="mod">
          <ac:chgData name="Stegehuis, C. (EEMCS)" userId="2839a635-0019-4e57-8b5f-55c89fe721a1" providerId="ADAL" clId="{0B2A7857-5F84-4605-80B0-8C83F4C2B34F}" dt="2021-02-18T13:56:36.579" v="523" actId="20577"/>
          <ac:spMkLst>
            <pc:docMk/>
            <pc:sldMk cId="1426565362" sldId="306"/>
            <ac:spMk id="19" creationId="{7F1A8207-46A6-42A7-BD8C-2F8082C3C097}"/>
          </ac:spMkLst>
        </pc:spChg>
      </pc:sldChg>
      <pc:sldChg chg="modSp modNotesTx">
        <pc:chgData name="Stegehuis, C. (EEMCS)" userId="2839a635-0019-4e57-8b5f-55c89fe721a1" providerId="ADAL" clId="{0B2A7857-5F84-4605-80B0-8C83F4C2B34F}" dt="2021-02-18T15:21:43.850" v="3930" actId="20577"/>
        <pc:sldMkLst>
          <pc:docMk/>
          <pc:sldMk cId="1827519417" sldId="307"/>
        </pc:sldMkLst>
        <pc:spChg chg="mod">
          <ac:chgData name="Stegehuis, C. (EEMCS)" userId="2839a635-0019-4e57-8b5f-55c89fe721a1" providerId="ADAL" clId="{0B2A7857-5F84-4605-80B0-8C83F4C2B34F}" dt="2021-02-18T13:54:09.867" v="271"/>
          <ac:spMkLst>
            <pc:docMk/>
            <pc:sldMk cId="1827519417" sldId="307"/>
            <ac:spMk id="17" creationId="{00000000-0000-0000-0000-000000000000}"/>
          </ac:spMkLst>
        </pc:spChg>
      </pc:sldChg>
      <pc:sldChg chg="add del">
        <pc:chgData name="Stegehuis, C. (EEMCS)" userId="2839a635-0019-4e57-8b5f-55c89fe721a1" providerId="ADAL" clId="{0B2A7857-5F84-4605-80B0-8C83F4C2B34F}" dt="2021-02-18T13:57:32.405" v="528" actId="47"/>
        <pc:sldMkLst>
          <pc:docMk/>
          <pc:sldMk cId="2788632806" sldId="308"/>
        </pc:sldMkLst>
      </pc:sldChg>
      <pc:sldChg chg="addSp delSp modSp new mod modClrScheme chgLayout">
        <pc:chgData name="Stegehuis, C. (EEMCS)" userId="2839a635-0019-4e57-8b5f-55c89fe721a1" providerId="ADAL" clId="{0B2A7857-5F84-4605-80B0-8C83F4C2B34F}" dt="2021-02-18T13:57:42.915" v="563" actId="20577"/>
        <pc:sldMkLst>
          <pc:docMk/>
          <pc:sldMk cId="378523096" sldId="309"/>
        </pc:sldMkLst>
        <pc:spChg chg="del mod ord">
          <ac:chgData name="Stegehuis, C. (EEMCS)" userId="2839a635-0019-4e57-8b5f-55c89fe721a1" providerId="ADAL" clId="{0B2A7857-5F84-4605-80B0-8C83F4C2B34F}" dt="2021-02-18T13:57:35.616" v="529" actId="700"/>
          <ac:spMkLst>
            <pc:docMk/>
            <pc:sldMk cId="378523096" sldId="309"/>
            <ac:spMk id="2" creationId="{23161AC8-E0E7-4D2D-AACA-99BFD917B63E}"/>
          </ac:spMkLst>
        </pc:spChg>
        <pc:spChg chg="del mod ord">
          <ac:chgData name="Stegehuis, C. (EEMCS)" userId="2839a635-0019-4e57-8b5f-55c89fe721a1" providerId="ADAL" clId="{0B2A7857-5F84-4605-80B0-8C83F4C2B34F}" dt="2021-02-18T13:57:35.616" v="529" actId="700"/>
          <ac:spMkLst>
            <pc:docMk/>
            <pc:sldMk cId="378523096" sldId="309"/>
            <ac:spMk id="3" creationId="{9FDC68E1-7825-4B2B-8C87-0D92F4E33AEE}"/>
          </ac:spMkLst>
        </pc:spChg>
        <pc:spChg chg="add mod ord">
          <ac:chgData name="Stegehuis, C. (EEMCS)" userId="2839a635-0019-4e57-8b5f-55c89fe721a1" providerId="ADAL" clId="{0B2A7857-5F84-4605-80B0-8C83F4C2B34F}" dt="2021-02-18T13:57:42.915" v="563" actId="20577"/>
          <ac:spMkLst>
            <pc:docMk/>
            <pc:sldMk cId="378523096" sldId="309"/>
            <ac:spMk id="4" creationId="{A529AF18-1E88-44D2-89E6-57F0DB4B5AD6}"/>
          </ac:spMkLst>
        </pc:spChg>
        <pc:spChg chg="add mod ord">
          <ac:chgData name="Stegehuis, C. (EEMCS)" userId="2839a635-0019-4e57-8b5f-55c89fe721a1" providerId="ADAL" clId="{0B2A7857-5F84-4605-80B0-8C83F4C2B34F}" dt="2021-02-18T13:57:35.616" v="529" actId="700"/>
          <ac:spMkLst>
            <pc:docMk/>
            <pc:sldMk cId="378523096" sldId="309"/>
            <ac:spMk id="5" creationId="{97681036-707F-45EC-AED4-ABF1CC3F08D4}"/>
          </ac:spMkLst>
        </pc:spChg>
      </pc:sldChg>
      <pc:sldMasterChg chg="del delSldLayout">
        <pc:chgData name="Stegehuis, C. (EEMCS)" userId="2839a635-0019-4e57-8b5f-55c89fe721a1" providerId="ADAL" clId="{0B2A7857-5F84-4605-80B0-8C83F4C2B34F}" dt="2021-02-18T13:57:35.616" v="529" actId="700"/>
        <pc:sldMasterMkLst>
          <pc:docMk/>
          <pc:sldMasterMk cId="1432356595" sldId="2147483648"/>
        </pc:sldMasterMkLst>
        <pc:sldLayoutChg chg="del">
          <pc:chgData name="Stegehuis, C. (EEMCS)" userId="2839a635-0019-4e57-8b5f-55c89fe721a1" providerId="ADAL" clId="{0B2A7857-5F84-4605-80B0-8C83F4C2B34F}" dt="2021-02-18T13:57:35.616" v="529" actId="700"/>
          <pc:sldLayoutMkLst>
            <pc:docMk/>
            <pc:sldMasterMk cId="1432356595" sldId="2147483648"/>
            <pc:sldLayoutMk cId="4102939106"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EB12C-7A4B-4684-96E4-8C44A7B14F2D}" type="datetimeFigureOut">
              <a:rPr lang="nl-NL" smtClean="0"/>
              <a:t>29-4-2021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59FAC7-62A0-4E83-A78F-B23B0BDB9484}" type="slidenum">
              <a:rPr lang="nl-NL" smtClean="0"/>
              <a:t>‹#›</a:t>
            </a:fld>
            <a:endParaRPr lang="nl-NL"/>
          </a:p>
        </p:txBody>
      </p:sp>
    </p:spTree>
    <p:extLst>
      <p:ext uri="{BB962C8B-B14F-4D97-AF65-F5344CB8AC3E}">
        <p14:creationId xmlns:p14="http://schemas.microsoft.com/office/powerpoint/2010/main" val="369347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ask students what they think math is about. Then give examples: math is calculating, as you learn in school, but also the calculations the Egyptians used to make sure the Pyramids have the right amount of blocks. But math is also solving puzzles like Sudoku. So mathematicians look at the world in a very abstract way. For example, they usually do not calculate with numbers, but with symbols, like in the puzzle above.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a:t>
            </a:fld>
            <a:endParaRPr lang="nl-NL"/>
          </a:p>
        </p:txBody>
      </p:sp>
    </p:spTree>
    <p:extLst>
      <p:ext uri="{BB962C8B-B14F-4D97-AF65-F5344CB8AC3E}">
        <p14:creationId xmlns:p14="http://schemas.microsoft.com/office/powerpoint/2010/main" val="40629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Calculation of all possible ways to divide children over the roads. Shows that indeed, 5 to the top road, 5 to the bottom road is the best for everybody.</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12</a:t>
            </a:fld>
            <a:endParaRPr lang="nl-NL"/>
          </a:p>
        </p:txBody>
      </p:sp>
    </p:spTree>
    <p:extLst>
      <p:ext uri="{BB962C8B-B14F-4D97-AF65-F5344CB8AC3E}">
        <p14:creationId xmlns:p14="http://schemas.microsoft.com/office/powerpoint/2010/main" val="340571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municipality decided to add a shortcut road to save time. This road only takes 1 minute. What will everyone do now? Invite children to try this out live.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15</a:t>
            </a:fld>
            <a:endParaRPr lang="nl-NL"/>
          </a:p>
        </p:txBody>
      </p:sp>
    </p:spTree>
    <p:extLst>
      <p:ext uri="{BB962C8B-B14F-4D97-AF65-F5344CB8AC3E}">
        <p14:creationId xmlns:p14="http://schemas.microsoft.com/office/powerpoint/2010/main" val="100337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this is indeed the fastest route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16</a:t>
            </a:fld>
            <a:endParaRPr lang="nl-NL"/>
          </a:p>
        </p:txBody>
      </p:sp>
    </p:spTree>
    <p:extLst>
      <p:ext uri="{BB962C8B-B14F-4D97-AF65-F5344CB8AC3E}">
        <p14:creationId xmlns:p14="http://schemas.microsoft.com/office/powerpoint/2010/main" val="179622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is weird here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17</a:t>
            </a:fld>
            <a:endParaRPr lang="nl-NL"/>
          </a:p>
        </p:txBody>
      </p:sp>
    </p:spTree>
    <p:extLst>
      <p:ext uri="{BB962C8B-B14F-4D97-AF65-F5344CB8AC3E}">
        <p14:creationId xmlns:p14="http://schemas.microsoft.com/office/powerpoint/2010/main" val="1164953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Explain: in mathematics, something that is weird but still true is called a paradox. And this is the paradox that </a:t>
            </a:r>
            <a:r>
              <a:rPr lang="en-US" dirty="0" err="1"/>
              <a:t>mr.</a:t>
            </a:r>
            <a:r>
              <a:rPr lang="en-US" dirty="0"/>
              <a:t> </a:t>
            </a:r>
            <a:r>
              <a:rPr lang="en-US" dirty="0" err="1"/>
              <a:t>Braess</a:t>
            </a:r>
            <a:r>
              <a:rPr lang="en-US" dirty="0"/>
              <a:t> found out. </a:t>
            </a:r>
            <a:endParaRPr lang="nl-NL" dirty="0"/>
          </a:p>
        </p:txBody>
      </p:sp>
      <p:sp>
        <p:nvSpPr>
          <p:cNvPr id="4" name="Slide Number Placeholder 3"/>
          <p:cNvSpPr>
            <a:spLocks noGrp="1"/>
          </p:cNvSpPr>
          <p:nvPr>
            <p:ph type="sldNum" sz="quarter" idx="5"/>
          </p:nvPr>
        </p:nvSpPr>
        <p:spPr/>
        <p:txBody>
          <a:bodyPr/>
          <a:lstStyle/>
          <a:p>
            <a:fld id="{88C8A156-42CE-BB46-8CF3-255F4C594713}" type="slidenum">
              <a:rPr lang="nl-NL" smtClean="0"/>
              <a:t>18</a:t>
            </a:fld>
            <a:endParaRPr lang="nl-NL"/>
          </a:p>
        </p:txBody>
      </p:sp>
    </p:spTree>
    <p:extLst>
      <p:ext uri="{BB962C8B-B14F-4D97-AF65-F5344CB8AC3E}">
        <p14:creationId xmlns:p14="http://schemas.microsoft.com/office/powerpoint/2010/main" val="166704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paradox also appears in reality: at some point 42</a:t>
            </a:r>
            <a:r>
              <a:rPr lang="en-US" baseline="30000" dirty="0"/>
              <a:t>nd</a:t>
            </a:r>
            <a:r>
              <a:rPr lang="en-US" dirty="0"/>
              <a:t> street in New York had to be shut down for maintenance.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19</a:t>
            </a:fld>
            <a:endParaRPr lang="nl-NL"/>
          </a:p>
        </p:txBody>
      </p:sp>
    </p:spTree>
    <p:extLst>
      <p:ext uri="{BB962C8B-B14F-4D97-AF65-F5344CB8AC3E}">
        <p14:creationId xmlns:p14="http://schemas.microsoft.com/office/powerpoint/2010/main" val="78511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crowded 42</a:t>
            </a:r>
            <a:r>
              <a:rPr lang="en-US" baseline="30000" dirty="0"/>
              <a:t>nd</a:t>
            </a:r>
            <a:r>
              <a:rPr lang="en-US" dirty="0"/>
              <a:t> street usually is</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20</a:t>
            </a:fld>
            <a:endParaRPr lang="nl-NL"/>
          </a:p>
        </p:txBody>
      </p:sp>
    </p:spTree>
    <p:extLst>
      <p:ext uri="{BB962C8B-B14F-4D97-AF65-F5344CB8AC3E}">
        <p14:creationId xmlns:p14="http://schemas.microsoft.com/office/powerpoint/2010/main" val="3675927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it closed, nothing bad happened to traffic at all! </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21</a:t>
            </a:fld>
            <a:endParaRPr lang="nl-NL"/>
          </a:p>
        </p:txBody>
      </p:sp>
    </p:spTree>
    <p:extLst>
      <p:ext uri="{BB962C8B-B14F-4D97-AF65-F5344CB8AC3E}">
        <p14:creationId xmlns:p14="http://schemas.microsoft.com/office/powerpoint/2010/main" val="55176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42</a:t>
            </a:r>
            <a:r>
              <a:rPr lang="en-US" baseline="30000" dirty="0"/>
              <a:t>nd</a:t>
            </a:r>
            <a:r>
              <a:rPr lang="en-US" dirty="0"/>
              <a:t> street is an example of the extra ‘middle’ road that does not help.</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22</a:t>
            </a:fld>
            <a:endParaRPr lang="nl-NL"/>
          </a:p>
        </p:txBody>
      </p:sp>
    </p:spTree>
    <p:extLst>
      <p:ext uri="{BB962C8B-B14F-4D97-AF65-F5344CB8AC3E}">
        <p14:creationId xmlns:p14="http://schemas.microsoft.com/office/powerpoint/2010/main" val="347944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countries, they calculate their entire traffic network to see which roads are maybe not necessary. In Seoul, they found that this road was actually not good for traffic at all. Ask what children would do with this road, and then show what the city government decided to do with it.</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23</a:t>
            </a:fld>
            <a:endParaRPr lang="nl-NL"/>
          </a:p>
        </p:txBody>
      </p:sp>
    </p:spTree>
    <p:extLst>
      <p:ext uri="{BB962C8B-B14F-4D97-AF65-F5344CB8AC3E}">
        <p14:creationId xmlns:p14="http://schemas.microsoft.com/office/powerpoint/2010/main" val="294244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an abstract mathematician’s view: In detailed map, we see canals, bus stops and so on, but mathematicians only see a network when they look at maps like this. </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a:t>
            </a:fld>
            <a:endParaRPr lang="nl-NL"/>
          </a:p>
        </p:txBody>
      </p:sp>
    </p:spTree>
    <p:extLst>
      <p:ext uri="{BB962C8B-B14F-4D97-AF65-F5344CB8AC3E}">
        <p14:creationId xmlns:p14="http://schemas.microsoft.com/office/powerpoint/2010/main" val="3354548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Goal: visit all favorite attractions in theme park</a:t>
            </a:r>
            <a:endParaRPr lang="nl-NL" dirty="0"/>
          </a:p>
        </p:txBody>
      </p:sp>
      <p:sp>
        <p:nvSpPr>
          <p:cNvPr id="4" name="Slide Number Placeholder 3"/>
          <p:cNvSpPr>
            <a:spLocks noGrp="1"/>
          </p:cNvSpPr>
          <p:nvPr>
            <p:ph type="sldNum" sz="quarter" idx="5"/>
          </p:nvPr>
        </p:nvSpPr>
        <p:spPr/>
        <p:txBody>
          <a:bodyPr/>
          <a:lstStyle/>
          <a:p>
            <a:fld id="{88C8A156-42CE-BB46-8CF3-255F4C594713}" type="slidenum">
              <a:rPr lang="nl-NL" smtClean="0"/>
              <a:t>25</a:t>
            </a:fld>
            <a:endParaRPr lang="nl-NL"/>
          </a:p>
        </p:txBody>
      </p:sp>
    </p:spTree>
    <p:extLst>
      <p:ext uri="{BB962C8B-B14F-4D97-AF65-F5344CB8AC3E}">
        <p14:creationId xmlns:p14="http://schemas.microsoft.com/office/powerpoint/2010/main" val="3177137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deliver all packages, gifts, mail or children to home. (as fast as possible)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26</a:t>
            </a:fld>
            <a:endParaRPr lang="nl-NL"/>
          </a:p>
        </p:txBody>
      </p:sp>
    </p:spTree>
    <p:extLst>
      <p:ext uri="{BB962C8B-B14F-4D97-AF65-F5344CB8AC3E}">
        <p14:creationId xmlns:p14="http://schemas.microsoft.com/office/powerpoint/2010/main" val="51606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Example: deliverer leaves factory, and has to deliver 4 packages, and then return to his work. His travel time is the sum of all the individual routes. One example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5F7ACC-ABF1-4932-ABE1-3A295FE2D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139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example shows a shorter route. But how can we know which one is the shortest? Easiest way is calculating all possible routes and selecting the shortest 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5F7ACC-ABF1-4932-ABE1-3A295FE2D4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592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right answer (b) is correct: first choose first package (4 ways), then second (3 ways), third (2 ways), then your route is fixed. This gives 24 possibilities.</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29</a:t>
            </a:fld>
            <a:endParaRPr lang="nl-NL"/>
          </a:p>
        </p:txBody>
      </p:sp>
    </p:spTree>
    <p:extLst>
      <p:ext uri="{BB962C8B-B14F-4D97-AF65-F5344CB8AC3E}">
        <p14:creationId xmlns:p14="http://schemas.microsoft.com/office/powerpoint/2010/main" val="2978015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shortest one.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30</a:t>
            </a:fld>
            <a:endParaRPr lang="nl-NL"/>
          </a:p>
        </p:txBody>
      </p:sp>
    </p:spTree>
    <p:extLst>
      <p:ext uri="{BB962C8B-B14F-4D97-AF65-F5344CB8AC3E}">
        <p14:creationId xmlns:p14="http://schemas.microsoft.com/office/powerpoint/2010/main" val="251993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we have to deliver 20 packages?</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31</a:t>
            </a:fld>
            <a:endParaRPr lang="nl-NL"/>
          </a:p>
        </p:txBody>
      </p:sp>
    </p:spTree>
    <p:extLst>
      <p:ext uri="{BB962C8B-B14F-4D97-AF65-F5344CB8AC3E}">
        <p14:creationId xmlns:p14="http://schemas.microsoft.com/office/powerpoint/2010/main" val="3180665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answer: c)</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32</a:t>
            </a:fld>
            <a:endParaRPr lang="nl-NL"/>
          </a:p>
        </p:txBody>
      </p:sp>
    </p:spTree>
    <p:extLst>
      <p:ext uri="{BB962C8B-B14F-4D97-AF65-F5344CB8AC3E}">
        <p14:creationId xmlns:p14="http://schemas.microsoft.com/office/powerpoint/2010/main" val="45635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Suppose a computer can calculate 1000000 such routes per second. How long would it take to check all of them to find the shortest one?</a:t>
            </a:r>
            <a:endParaRPr lang="nl-NL" dirty="0"/>
          </a:p>
        </p:txBody>
      </p:sp>
      <p:sp>
        <p:nvSpPr>
          <p:cNvPr id="4" name="Slide Number Placeholder 3"/>
          <p:cNvSpPr>
            <a:spLocks noGrp="1"/>
          </p:cNvSpPr>
          <p:nvPr>
            <p:ph type="sldNum" sz="quarter" idx="5"/>
          </p:nvPr>
        </p:nvSpPr>
        <p:spPr/>
        <p:txBody>
          <a:bodyPr/>
          <a:lstStyle/>
          <a:p>
            <a:fld id="{88C8A156-42CE-BB46-8CF3-255F4C594713}" type="slidenum">
              <a:rPr lang="nl-NL" smtClean="0"/>
              <a:t>33</a:t>
            </a:fld>
            <a:endParaRPr lang="nl-NL"/>
          </a:p>
        </p:txBody>
      </p:sp>
    </p:spTree>
    <p:extLst>
      <p:ext uri="{BB962C8B-B14F-4D97-AF65-F5344CB8AC3E}">
        <p14:creationId xmlns:p14="http://schemas.microsoft.com/office/powerpoint/2010/main" val="363209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a prehistoric human must have started to computer!</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34</a:t>
            </a:fld>
            <a:endParaRPr lang="nl-NL"/>
          </a:p>
        </p:txBody>
      </p:sp>
    </p:spTree>
    <p:extLst>
      <p:ext uri="{BB962C8B-B14F-4D97-AF65-F5344CB8AC3E}">
        <p14:creationId xmlns:p14="http://schemas.microsoft.com/office/powerpoint/2010/main" val="74207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to children: why could it be important to find the fastest route? Then explain pictures: you want a hot pizza, so pizza deliverer should be fast, you do not like cars, and you would like to arrive at your holiday destination soon, you would like to save fuel, or you need to go to the hospital.</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4</a:t>
            </a:fld>
            <a:endParaRPr lang="nl-NL"/>
          </a:p>
        </p:txBody>
      </p:sp>
    </p:spTree>
    <p:extLst>
      <p:ext uri="{BB962C8B-B14F-4D97-AF65-F5344CB8AC3E}">
        <p14:creationId xmlns:p14="http://schemas.microsoft.com/office/powerpoint/2010/main" val="700669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25 packages, a dinosaur should have started the computer! </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35</a:t>
            </a:fld>
            <a:endParaRPr lang="nl-NL"/>
          </a:p>
        </p:txBody>
      </p:sp>
    </p:spTree>
    <p:extLst>
      <p:ext uri="{BB962C8B-B14F-4D97-AF65-F5344CB8AC3E}">
        <p14:creationId xmlns:p14="http://schemas.microsoft.com/office/powerpoint/2010/main" val="109120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still have computer programs that can generate a route through the 20 packages that looks not too long. This is an example of such a route. But we do not know if it is actually the shortest one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36</a:t>
            </a:fld>
            <a:endParaRPr lang="nl-NL"/>
          </a:p>
        </p:txBody>
      </p:sp>
    </p:spTree>
    <p:extLst>
      <p:ext uri="{BB962C8B-B14F-4D97-AF65-F5344CB8AC3E}">
        <p14:creationId xmlns:p14="http://schemas.microsoft.com/office/powerpoint/2010/main" val="2366816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 manage to find a way to quickly calculate the shortest route through many packages, for example an algorithm such as Dijkstra’s algorithm, you will be awarded 1 million dollar by the Clay’s institute for mathematics. They created a list with important problems for which they award money in 2000, but this one has not been solved yet! You will also get the money if you show that no such algorithm is possible. Most mathematicians believe that this is actually the case.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37</a:t>
            </a:fld>
            <a:endParaRPr lang="nl-NL"/>
          </a:p>
        </p:txBody>
      </p:sp>
    </p:spTree>
    <p:extLst>
      <p:ext uri="{BB962C8B-B14F-4D97-AF65-F5344CB8AC3E}">
        <p14:creationId xmlns:p14="http://schemas.microsoft.com/office/powerpoint/2010/main" val="391042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recap of the lecture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38</a:t>
            </a:fld>
            <a:endParaRPr lang="nl-NL"/>
          </a:p>
        </p:txBody>
      </p:sp>
    </p:spTree>
    <p:extLst>
      <p:ext uri="{BB962C8B-B14F-4D97-AF65-F5344CB8AC3E}">
        <p14:creationId xmlns:p14="http://schemas.microsoft.com/office/powerpoint/2010/main" val="345529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how do we find the fastest way from home to school? By looking at map in an abstract way! </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5</a:t>
            </a:fld>
            <a:endParaRPr lang="nl-NL"/>
          </a:p>
        </p:txBody>
      </p:sp>
    </p:spTree>
    <p:extLst>
      <p:ext uri="{BB962C8B-B14F-4D97-AF65-F5344CB8AC3E}">
        <p14:creationId xmlns:p14="http://schemas.microsoft.com/office/powerpoint/2010/main" val="48256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Numbers indicate length. Ask children to try to find the shortest route. Example of a calculation of the sum of several routes. Then, compare children’s answers. Who believes they found the shortest route? How can you be sure?</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6</a:t>
            </a:fld>
            <a:endParaRPr lang="nl-NL"/>
          </a:p>
        </p:txBody>
      </p:sp>
    </p:spTree>
    <p:extLst>
      <p:ext uri="{BB962C8B-B14F-4D97-AF65-F5344CB8AC3E}">
        <p14:creationId xmlns:p14="http://schemas.microsoft.com/office/powerpoint/2010/main" val="112705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google maps finds the shortest route within less than a second… How does this work?</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7</a:t>
            </a:fld>
            <a:endParaRPr lang="nl-NL"/>
          </a:p>
        </p:txBody>
      </p:sp>
    </p:spTree>
    <p:extLst>
      <p:ext uri="{BB962C8B-B14F-4D97-AF65-F5344CB8AC3E}">
        <p14:creationId xmlns:p14="http://schemas.microsoft.com/office/powerpoint/2010/main" val="733656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an algorithm. Explain definition and examples of algorithms the children already know: adding numbers or making pumpkin soup. </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8</a:t>
            </a:fld>
            <a:endParaRPr lang="nl-NL"/>
          </a:p>
        </p:txBody>
      </p:sp>
    </p:spTree>
    <p:extLst>
      <p:ext uri="{BB962C8B-B14F-4D97-AF65-F5344CB8AC3E}">
        <p14:creationId xmlns:p14="http://schemas.microsoft.com/office/powerpoint/2010/main" val="74110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apply Dijkstra’s algorithm on the school-home network on a large </a:t>
            </a:r>
            <a:r>
              <a:rPr lang="en-US" dirty="0" err="1"/>
              <a:t>flipover</a:t>
            </a:r>
            <a:r>
              <a:rPr lang="en-US" dirty="0"/>
              <a:t>. Children can point to the node with the lowest number so far without a red circle and draw a red circle around it. Then, we check all neighbors, and add the value of the edge to the value of the circled node. If this is smaller than the value that is already at the neighboring node (or there is no value at all), then add this number to the neighbor. Stop when all nodes have been circled.</a:t>
            </a:r>
          </a:p>
          <a:p>
            <a:r>
              <a:rPr lang="en-US" dirty="0"/>
              <a:t>After that, show the animation in the link: a computer can apply this algorithm very fast on real maps!</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9</a:t>
            </a:fld>
            <a:endParaRPr lang="nl-NL"/>
          </a:p>
        </p:txBody>
      </p:sp>
    </p:spTree>
    <p:extLst>
      <p:ext uri="{BB962C8B-B14F-4D97-AF65-F5344CB8AC3E}">
        <p14:creationId xmlns:p14="http://schemas.microsoft.com/office/powerpoint/2010/main" val="3419231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N means: 2 cars, means travel time is 2 minutes. The more cars, the more traffic, the slower it becomes. Then invite 10 children for the experiment described.</a:t>
            </a:r>
            <a:endParaRPr lang="nl-NL" dirty="0"/>
          </a:p>
        </p:txBody>
      </p:sp>
      <p:sp>
        <p:nvSpPr>
          <p:cNvPr id="4" name="Slide Number Placeholder 3"/>
          <p:cNvSpPr>
            <a:spLocks noGrp="1"/>
          </p:cNvSpPr>
          <p:nvPr>
            <p:ph type="sldNum" sz="quarter" idx="5"/>
          </p:nvPr>
        </p:nvSpPr>
        <p:spPr/>
        <p:txBody>
          <a:bodyPr/>
          <a:lstStyle/>
          <a:p>
            <a:fld id="{5859FAC7-62A0-4E83-A78F-B23B0BDB9484}" type="slidenum">
              <a:rPr lang="nl-NL" smtClean="0"/>
              <a:t>11</a:t>
            </a:fld>
            <a:endParaRPr lang="nl-NL"/>
          </a:p>
        </p:txBody>
      </p:sp>
    </p:spTree>
    <p:extLst>
      <p:ext uri="{BB962C8B-B14F-4D97-AF65-F5344CB8AC3E}">
        <p14:creationId xmlns:p14="http://schemas.microsoft.com/office/powerpoint/2010/main" val="1119230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DBD4D76-6C3D-4C5C-929A-14FC9FCA4A95}"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C09EE-1744-4689-8F4D-B8AC0DD05114}" type="slidenum">
              <a:rPr lang="en-US" smtClean="0"/>
              <a:t>‹#›</a:t>
            </a:fld>
            <a:endParaRPr lang="en-US"/>
          </a:p>
        </p:txBody>
      </p:sp>
    </p:spTree>
    <p:extLst>
      <p:ext uri="{BB962C8B-B14F-4D97-AF65-F5344CB8AC3E}">
        <p14:creationId xmlns:p14="http://schemas.microsoft.com/office/powerpoint/2010/main" val="3189358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BD4D76-6C3D-4C5C-929A-14FC9FCA4A95}" type="datetimeFigureOut">
              <a:rPr lang="en-US" smtClean="0"/>
              <a:t>4/29/2021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C09EE-1744-4689-8F4D-B8AC0DD05114}" type="slidenum">
              <a:rPr lang="en-US" smtClean="0"/>
              <a:t>‹#›</a:t>
            </a:fld>
            <a:endParaRPr lang="en-US"/>
          </a:p>
        </p:txBody>
      </p:sp>
    </p:spTree>
    <p:extLst>
      <p:ext uri="{BB962C8B-B14F-4D97-AF65-F5344CB8AC3E}">
        <p14:creationId xmlns:p14="http://schemas.microsoft.com/office/powerpoint/2010/main" val="263158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D4D76-6C3D-4C5C-929A-14FC9FCA4A95}" type="datetimeFigureOut">
              <a:rPr lang="en-US" smtClean="0"/>
              <a:t>4/29/2021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C09EE-1744-4689-8F4D-B8AC0DD05114}" type="slidenum">
              <a:rPr lang="en-US" smtClean="0"/>
              <a:t>‹#›</a:t>
            </a:fld>
            <a:endParaRPr lang="en-US"/>
          </a:p>
        </p:txBody>
      </p:sp>
    </p:spTree>
    <p:extLst>
      <p:ext uri="{BB962C8B-B14F-4D97-AF65-F5344CB8AC3E}">
        <p14:creationId xmlns:p14="http://schemas.microsoft.com/office/powerpoint/2010/main" val="572972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BD4D76-6C3D-4C5C-929A-14FC9FCA4A95}" type="datetimeFigureOut">
              <a:rPr lang="en-US" smtClean="0"/>
              <a:t>4/29/2021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0C09EE-1744-4689-8F4D-B8AC0DD05114}" type="slidenum">
              <a:rPr lang="en-US" smtClean="0"/>
              <a:t>‹#›</a:t>
            </a:fld>
            <a:endParaRPr lang="en-US"/>
          </a:p>
        </p:txBody>
      </p:sp>
    </p:spTree>
    <p:extLst>
      <p:ext uri="{BB962C8B-B14F-4D97-AF65-F5344CB8AC3E}">
        <p14:creationId xmlns:p14="http://schemas.microsoft.com/office/powerpoint/2010/main" val="2294282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www.networkpages.nl/CustomMedia/Animations/Algorithms/Dijkstra_onMap.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9AF18-1E88-44D2-89E6-57F0DB4B5AD6}"/>
              </a:ext>
            </a:extLst>
          </p:cNvPr>
          <p:cNvSpPr>
            <a:spLocks noGrp="1"/>
          </p:cNvSpPr>
          <p:nvPr>
            <p:ph type="ctrTitle"/>
          </p:nvPr>
        </p:nvSpPr>
        <p:spPr/>
        <p:txBody>
          <a:bodyPr/>
          <a:lstStyle/>
          <a:p>
            <a:r>
              <a:rPr lang="en-US" dirty="0"/>
              <a:t>How do you find the fastest route?</a:t>
            </a:r>
            <a:endParaRPr lang="nl-NL" dirty="0"/>
          </a:p>
        </p:txBody>
      </p:sp>
      <p:sp>
        <p:nvSpPr>
          <p:cNvPr id="5" name="Subtitle 4">
            <a:extLst>
              <a:ext uri="{FF2B5EF4-FFF2-40B4-BE49-F238E27FC236}">
                <a16:creationId xmlns:a16="http://schemas.microsoft.com/office/drawing/2014/main" id="{97681036-707F-45EC-AED4-ABF1CC3F08D4}"/>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37852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lose up of a bridge&#10;&#10;Description automatically generated">
            <a:extLst>
              <a:ext uri="{FF2B5EF4-FFF2-40B4-BE49-F238E27FC236}">
                <a16:creationId xmlns:a16="http://schemas.microsoft.com/office/drawing/2014/main" id="{C51E05CE-C20A-4326-A162-D37A8F593E84}"/>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l="6222"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075266DE-A997-445F-AA78-D3A3C280E075}"/>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What if we all travel at the same time?</a:t>
            </a:r>
            <a:endParaRPr lang="nl-NL" dirty="0">
              <a:solidFill>
                <a:srgbClr val="FFFFFF"/>
              </a:solidFill>
            </a:endParaRPr>
          </a:p>
        </p:txBody>
      </p:sp>
    </p:spTree>
    <p:extLst>
      <p:ext uri="{BB962C8B-B14F-4D97-AF65-F5344CB8AC3E}">
        <p14:creationId xmlns:p14="http://schemas.microsoft.com/office/powerpoint/2010/main" val="20469596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6" name="TextBox 15"/>
          <p:cNvSpPr txBox="1"/>
          <p:nvPr/>
        </p:nvSpPr>
        <p:spPr>
          <a:xfrm>
            <a:off x="2018920" y="1337852"/>
            <a:ext cx="3059811" cy="646331"/>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a:p>
            <a:pPr defTabSz="685800"/>
            <a:r>
              <a:rPr lang="nl-NL" sz="1800" b="1" dirty="0">
                <a:solidFill>
                  <a:prstClr val="black"/>
                </a:solidFill>
                <a:latin typeface="Calibri" panose="020F0502020204030204"/>
              </a:rPr>
              <a:t>N: </a:t>
            </a:r>
            <a:r>
              <a:rPr lang="nl-NL" sz="1800" b="1" dirty="0" err="1">
                <a:solidFill>
                  <a:prstClr val="black"/>
                </a:solidFill>
                <a:latin typeface="Calibri" panose="020F0502020204030204"/>
              </a:rPr>
              <a:t>number</a:t>
            </a:r>
            <a:r>
              <a:rPr lang="nl-NL" sz="1800" b="1" dirty="0">
                <a:solidFill>
                  <a:prstClr val="black"/>
                </a:solidFill>
                <a:latin typeface="Calibri" panose="020F0502020204030204"/>
              </a:rPr>
              <a:t> of </a:t>
            </a:r>
            <a:r>
              <a:rPr lang="nl-NL" sz="1800" b="1" dirty="0" err="1">
                <a:solidFill>
                  <a:prstClr val="black"/>
                </a:solidFill>
                <a:latin typeface="Calibri" panose="020F0502020204030204"/>
              </a:rPr>
              <a:t>cars</a:t>
            </a:r>
            <a:r>
              <a:rPr lang="nl-NL" sz="1800" b="1" dirty="0">
                <a:solidFill>
                  <a:prstClr val="black"/>
                </a:solidFill>
                <a:latin typeface="Calibri" panose="020F0502020204030204"/>
              </a:rPr>
              <a:t> on </a:t>
            </a:r>
            <a:r>
              <a:rPr lang="nl-NL" sz="1800" b="1" dirty="0" err="1">
                <a:solidFill>
                  <a:prstClr val="black"/>
                </a:solidFill>
                <a:latin typeface="Calibri" panose="020F0502020204030204"/>
              </a:rPr>
              <a:t>the</a:t>
            </a:r>
            <a:r>
              <a:rPr lang="nl-NL" sz="1800" b="1" dirty="0">
                <a:solidFill>
                  <a:prstClr val="black"/>
                </a:solidFill>
                <a:latin typeface="Calibri" panose="020F0502020204030204"/>
              </a:rPr>
              <a:t> </a:t>
            </a:r>
            <a:r>
              <a:rPr lang="nl-NL" sz="1800" b="1" dirty="0" err="1">
                <a:solidFill>
                  <a:prstClr val="black"/>
                </a:solidFill>
                <a:latin typeface="Calibri" panose="020F0502020204030204"/>
              </a:rPr>
              <a:t>road</a:t>
            </a:r>
            <a:endParaRPr lang="nl-NL" sz="1800" b="1" dirty="0">
              <a:solidFill>
                <a:prstClr val="black"/>
              </a:solidFill>
              <a:latin typeface="Calibri" panose="020F0502020204030204"/>
            </a:endParaRPr>
          </a:p>
        </p:txBody>
      </p:sp>
      <p:pic>
        <p:nvPicPr>
          <p:cNvPr id="5" name="Picture 4" descr="A close up of a sign&#10;&#10;Description automatically generated">
            <a:extLst>
              <a:ext uri="{FF2B5EF4-FFF2-40B4-BE49-F238E27FC236}">
                <a16:creationId xmlns:a16="http://schemas.microsoft.com/office/drawing/2014/main" id="{FE18D342-05D4-4766-8B71-26CEF6CBC4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1026" name="Picture 2" descr="Download free Suburb icon">
            <a:extLst>
              <a:ext uri="{FF2B5EF4-FFF2-40B4-BE49-F238E27FC236}">
                <a16:creationId xmlns:a16="http://schemas.microsoft.com/office/drawing/2014/main" id="{6FEFC613-B785-487E-A748-CBCCDD42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30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24273" y="4215119"/>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52819" y="425557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3980894" y="588306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3975546" y="4226390"/>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01554" y="581285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6" name="TextBox 15"/>
          <p:cNvSpPr txBox="1"/>
          <p:nvPr/>
        </p:nvSpPr>
        <p:spPr>
          <a:xfrm>
            <a:off x="1758753" y="3661643"/>
            <a:ext cx="3059811" cy="646331"/>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a:p>
            <a:pPr defTabSz="685800"/>
            <a:r>
              <a:rPr lang="nl-NL" sz="1800" b="1" dirty="0">
                <a:solidFill>
                  <a:prstClr val="black"/>
                </a:solidFill>
                <a:latin typeface="Calibri" panose="020F0502020204030204"/>
              </a:rPr>
              <a:t>N: </a:t>
            </a:r>
            <a:r>
              <a:rPr lang="nl-NL" sz="1800" b="1" dirty="0" err="1">
                <a:solidFill>
                  <a:prstClr val="black"/>
                </a:solidFill>
                <a:latin typeface="Calibri" panose="020F0502020204030204"/>
              </a:rPr>
              <a:t>number</a:t>
            </a:r>
            <a:r>
              <a:rPr lang="nl-NL" sz="1800" b="1" dirty="0">
                <a:solidFill>
                  <a:prstClr val="black"/>
                </a:solidFill>
                <a:latin typeface="Calibri" panose="020F0502020204030204"/>
              </a:rPr>
              <a:t> of </a:t>
            </a:r>
            <a:r>
              <a:rPr lang="nl-NL" sz="1800" b="1" dirty="0" err="1">
                <a:solidFill>
                  <a:prstClr val="black"/>
                </a:solidFill>
                <a:latin typeface="Calibri" panose="020F0502020204030204"/>
              </a:rPr>
              <a:t>cars</a:t>
            </a:r>
            <a:r>
              <a:rPr lang="nl-NL" sz="1800" b="1" dirty="0">
                <a:solidFill>
                  <a:prstClr val="black"/>
                </a:solidFill>
                <a:latin typeface="Calibri" panose="020F0502020204030204"/>
              </a:rPr>
              <a:t> on </a:t>
            </a:r>
            <a:r>
              <a:rPr lang="nl-NL" sz="1800" b="1" dirty="0" err="1">
                <a:solidFill>
                  <a:prstClr val="black"/>
                </a:solidFill>
                <a:latin typeface="Calibri" panose="020F0502020204030204"/>
              </a:rPr>
              <a:t>the</a:t>
            </a:r>
            <a:r>
              <a:rPr lang="nl-NL" sz="1800" b="1" dirty="0">
                <a:solidFill>
                  <a:prstClr val="black"/>
                </a:solidFill>
                <a:latin typeface="Calibri" panose="020F0502020204030204"/>
              </a:rPr>
              <a:t> </a:t>
            </a:r>
            <a:r>
              <a:rPr lang="nl-NL" sz="1800" b="1" dirty="0" err="1">
                <a:solidFill>
                  <a:prstClr val="black"/>
                </a:solidFill>
                <a:latin typeface="Calibri" panose="020F0502020204030204"/>
              </a:rPr>
              <a:t>road</a:t>
            </a:r>
            <a:endParaRPr lang="nl-NL" sz="1800" b="1" dirty="0">
              <a:solidFill>
                <a:prstClr val="black"/>
              </a:solidFill>
              <a:latin typeface="Calibri" panose="020F0502020204030204"/>
            </a:endParaRPr>
          </a:p>
        </p:txBody>
      </p:sp>
      <p:pic>
        <p:nvPicPr>
          <p:cNvPr id="5" name="Picture 4" descr="A close up of a sign&#10;&#10;Description automatically generated">
            <a:extLst>
              <a:ext uri="{FF2B5EF4-FFF2-40B4-BE49-F238E27FC236}">
                <a16:creationId xmlns:a16="http://schemas.microsoft.com/office/drawing/2014/main" id="{FE18D342-05D4-4766-8B71-26CEF6CBC4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9114" y="4509120"/>
            <a:ext cx="1411692" cy="1411692"/>
          </a:xfrm>
          <a:prstGeom prst="rect">
            <a:avLst/>
          </a:prstGeom>
        </p:spPr>
      </p:pic>
      <p:pic>
        <p:nvPicPr>
          <p:cNvPr id="1026" name="Picture 2" descr="Download free Suburb icon">
            <a:extLst>
              <a:ext uri="{FF2B5EF4-FFF2-40B4-BE49-F238E27FC236}">
                <a16:creationId xmlns:a16="http://schemas.microsoft.com/office/drawing/2014/main" id="{6FEFC613-B785-487E-A748-CBCCDD42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951" y="4215118"/>
            <a:ext cx="1606052" cy="16060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2">
            <a:extLst>
              <a:ext uri="{FF2B5EF4-FFF2-40B4-BE49-F238E27FC236}">
                <a16:creationId xmlns:a16="http://schemas.microsoft.com/office/drawing/2014/main" id="{20455504-C75B-4143-82BE-625C9AF77D61}"/>
              </a:ext>
            </a:extLst>
          </p:cNvPr>
          <p:cNvGraphicFramePr>
            <a:graphicFrameLocks noGrp="1"/>
          </p:cNvGraphicFramePr>
          <p:nvPr>
            <p:extLst>
              <p:ext uri="{D42A27DB-BD31-4B8C-83A1-F6EECF244321}">
                <p14:modId xmlns:p14="http://schemas.microsoft.com/office/powerpoint/2010/main" val="977033372"/>
              </p:ext>
            </p:extLst>
          </p:nvPr>
        </p:nvGraphicFramePr>
        <p:xfrm>
          <a:off x="3623162" y="89367"/>
          <a:ext cx="6044745" cy="3685640"/>
        </p:xfrm>
        <a:graphic>
          <a:graphicData uri="http://schemas.openxmlformats.org/drawingml/2006/table">
            <a:tbl>
              <a:tblPr firstRow="1" bandRow="1">
                <a:tableStyleId>{6E25E649-3F16-4E02-A733-19D2CDBF48F0}</a:tableStyleId>
              </a:tblPr>
              <a:tblGrid>
                <a:gridCol w="2323032">
                  <a:extLst>
                    <a:ext uri="{9D8B030D-6E8A-4147-A177-3AD203B41FA5}">
                      <a16:colId xmlns:a16="http://schemas.microsoft.com/office/drawing/2014/main" val="872775819"/>
                    </a:ext>
                  </a:extLst>
                </a:gridCol>
                <a:gridCol w="1808921">
                  <a:extLst>
                    <a:ext uri="{9D8B030D-6E8A-4147-A177-3AD203B41FA5}">
                      <a16:colId xmlns:a16="http://schemas.microsoft.com/office/drawing/2014/main" val="426071352"/>
                    </a:ext>
                  </a:extLst>
                </a:gridCol>
                <a:gridCol w="1912792">
                  <a:extLst>
                    <a:ext uri="{9D8B030D-6E8A-4147-A177-3AD203B41FA5}">
                      <a16:colId xmlns:a16="http://schemas.microsoft.com/office/drawing/2014/main" val="2935887790"/>
                    </a:ext>
                  </a:extLst>
                </a:gridCol>
              </a:tblGrid>
              <a:tr h="368564">
                <a:tc>
                  <a:txBody>
                    <a:bodyPr/>
                    <a:lstStyle/>
                    <a:p>
                      <a:endParaRPr lang="nl-NL" dirty="0"/>
                    </a:p>
                  </a:txBody>
                  <a:tcPr/>
                </a:tc>
                <a:tc>
                  <a:txBody>
                    <a:bodyPr/>
                    <a:lstStyle/>
                    <a:p>
                      <a:r>
                        <a:rPr lang="en-US" dirty="0"/>
                        <a:t>Travel time top road</a:t>
                      </a:r>
                      <a:endParaRPr lang="nl-NL" dirty="0"/>
                    </a:p>
                  </a:txBody>
                  <a:tcPr/>
                </a:tc>
                <a:tc>
                  <a:txBody>
                    <a:bodyPr/>
                    <a:lstStyle/>
                    <a:p>
                      <a:r>
                        <a:rPr lang="en-US" dirty="0"/>
                        <a:t>Travel time bottom road</a:t>
                      </a:r>
                      <a:endParaRPr lang="nl-NL" dirty="0"/>
                    </a:p>
                  </a:txBody>
                  <a:tcPr/>
                </a:tc>
                <a:extLst>
                  <a:ext uri="{0D108BD9-81ED-4DB2-BD59-A6C34878D82A}">
                    <a16:rowId xmlns:a16="http://schemas.microsoft.com/office/drawing/2014/main" val="3478097324"/>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9 top road, 1 bottom road</a:t>
                      </a:r>
                      <a:endParaRPr lang="nl-NL" dirty="0"/>
                    </a:p>
                  </a:txBody>
                  <a:tcPr/>
                </a:tc>
                <a:tc>
                  <a:txBody>
                    <a:bodyPr/>
                    <a:lstStyle/>
                    <a:p>
                      <a:r>
                        <a:rPr lang="en-US"/>
                        <a:t>9+15=24</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15+1=16</a:t>
                      </a:r>
                      <a:endParaRPr lang="nl-NL"/>
                    </a:p>
                  </a:txBody>
                  <a:tcPr/>
                </a:tc>
                <a:extLst>
                  <a:ext uri="{0D108BD9-81ED-4DB2-BD59-A6C34878D82A}">
                    <a16:rowId xmlns:a16="http://schemas.microsoft.com/office/drawing/2014/main" val="300888105"/>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8 top road, 2 bottom road</a:t>
                      </a:r>
                      <a:endParaRPr lang="nl-NL" dirty="0"/>
                    </a:p>
                  </a:txBody>
                  <a:tcPr/>
                </a:tc>
                <a:tc>
                  <a:txBody>
                    <a:bodyPr/>
                    <a:lstStyle/>
                    <a:p>
                      <a:r>
                        <a:rPr lang="en-US"/>
                        <a:t>8+15=23</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15+2=17</a:t>
                      </a:r>
                      <a:endParaRPr lang="nl-NL"/>
                    </a:p>
                  </a:txBody>
                  <a:tcPr/>
                </a:tc>
                <a:extLst>
                  <a:ext uri="{0D108BD9-81ED-4DB2-BD59-A6C34878D82A}">
                    <a16:rowId xmlns:a16="http://schemas.microsoft.com/office/drawing/2014/main" val="3209904225"/>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7 top road, 3 bottom road</a:t>
                      </a:r>
                      <a:endParaRPr lang="nl-NL" dirty="0"/>
                    </a:p>
                  </a:txBody>
                  <a:tcPr/>
                </a:tc>
                <a:tc>
                  <a:txBody>
                    <a:bodyPr/>
                    <a:lstStyle/>
                    <a:p>
                      <a:r>
                        <a:rPr lang="en-US"/>
                        <a:t>7+15=22</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15+3=18</a:t>
                      </a:r>
                      <a:endParaRPr lang="nl-NL"/>
                    </a:p>
                  </a:txBody>
                  <a:tcPr/>
                </a:tc>
                <a:extLst>
                  <a:ext uri="{0D108BD9-81ED-4DB2-BD59-A6C34878D82A}">
                    <a16:rowId xmlns:a16="http://schemas.microsoft.com/office/drawing/2014/main" val="1471377356"/>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6 top road, 4 bottom road</a:t>
                      </a:r>
                      <a:endParaRPr lang="nl-NL" dirty="0"/>
                    </a:p>
                  </a:txBody>
                  <a:tcPr/>
                </a:tc>
                <a:tc>
                  <a:txBody>
                    <a:bodyPr/>
                    <a:lstStyle/>
                    <a:p>
                      <a:r>
                        <a:rPr lang="en-US"/>
                        <a:t>6+15=21</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15+4=19</a:t>
                      </a:r>
                      <a:endParaRPr lang="nl-NL"/>
                    </a:p>
                  </a:txBody>
                  <a:tcPr/>
                </a:tc>
                <a:extLst>
                  <a:ext uri="{0D108BD9-81ED-4DB2-BD59-A6C34878D82A}">
                    <a16:rowId xmlns:a16="http://schemas.microsoft.com/office/drawing/2014/main" val="2099837246"/>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 top road, 5 bottom road</a:t>
                      </a:r>
                      <a:endParaRPr lang="nl-NL" dirty="0"/>
                    </a:p>
                  </a:txBody>
                  <a:tcPr/>
                </a:tc>
                <a:tc>
                  <a:txBody>
                    <a:bodyPr/>
                    <a:lstStyle/>
                    <a:p>
                      <a:r>
                        <a:rPr lang="en-US"/>
                        <a:t>5+15=20</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15+5=20</a:t>
                      </a:r>
                      <a:endParaRPr lang="nl-NL"/>
                    </a:p>
                  </a:txBody>
                  <a:tcPr/>
                </a:tc>
                <a:extLst>
                  <a:ext uri="{0D108BD9-81ED-4DB2-BD59-A6C34878D82A}">
                    <a16:rowId xmlns:a16="http://schemas.microsoft.com/office/drawing/2014/main" val="3874822782"/>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top road, 6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4+15=19</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15+6=21</a:t>
                      </a:r>
                      <a:endParaRPr lang="nl-NL"/>
                    </a:p>
                  </a:txBody>
                  <a:tcPr/>
                </a:tc>
                <a:extLst>
                  <a:ext uri="{0D108BD9-81ED-4DB2-BD59-A6C34878D82A}">
                    <a16:rowId xmlns:a16="http://schemas.microsoft.com/office/drawing/2014/main" val="3475866579"/>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3 top road, 7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3+15=18</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15+7=22</a:t>
                      </a:r>
                      <a:endParaRPr lang="nl-NL"/>
                    </a:p>
                  </a:txBody>
                  <a:tcPr/>
                </a:tc>
                <a:extLst>
                  <a:ext uri="{0D108BD9-81ED-4DB2-BD59-A6C34878D82A}">
                    <a16:rowId xmlns:a16="http://schemas.microsoft.com/office/drawing/2014/main" val="3384088528"/>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 top road, 8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2+15=17</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15+8=23</a:t>
                      </a:r>
                      <a:endParaRPr lang="nl-NL"/>
                    </a:p>
                  </a:txBody>
                  <a:tcPr/>
                </a:tc>
                <a:extLst>
                  <a:ext uri="{0D108BD9-81ED-4DB2-BD59-A6C34878D82A}">
                    <a16:rowId xmlns:a16="http://schemas.microsoft.com/office/drawing/2014/main" val="799387394"/>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 top road, 9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t>1+15=16</a:t>
                      </a: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15+9=24</a:t>
                      </a:r>
                      <a:endParaRPr lang="nl-NL" dirty="0"/>
                    </a:p>
                  </a:txBody>
                  <a:tcPr/>
                </a:tc>
                <a:extLst>
                  <a:ext uri="{0D108BD9-81ED-4DB2-BD59-A6C34878D82A}">
                    <a16:rowId xmlns:a16="http://schemas.microsoft.com/office/drawing/2014/main" val="4027816659"/>
                  </a:ext>
                </a:extLst>
              </a:tr>
            </a:tbl>
          </a:graphicData>
        </a:graphic>
      </p:graphicFrame>
      <p:graphicFrame>
        <p:nvGraphicFramePr>
          <p:cNvPr id="6" name="Table 22">
            <a:extLst>
              <a:ext uri="{FF2B5EF4-FFF2-40B4-BE49-F238E27FC236}">
                <a16:creationId xmlns:a16="http://schemas.microsoft.com/office/drawing/2014/main" id="{1942CF77-E40B-4B8E-8C8A-11A797ADB345}"/>
              </a:ext>
            </a:extLst>
          </p:cNvPr>
          <p:cNvGraphicFramePr>
            <a:graphicFrameLocks noGrp="1"/>
          </p:cNvGraphicFramePr>
          <p:nvPr>
            <p:extLst>
              <p:ext uri="{D42A27DB-BD31-4B8C-83A1-F6EECF244321}">
                <p14:modId xmlns:p14="http://schemas.microsoft.com/office/powerpoint/2010/main" val="3324047964"/>
              </p:ext>
            </p:extLst>
          </p:nvPr>
        </p:nvGraphicFramePr>
        <p:xfrm>
          <a:off x="3623162" y="112754"/>
          <a:ext cx="6044745" cy="3685640"/>
        </p:xfrm>
        <a:graphic>
          <a:graphicData uri="http://schemas.openxmlformats.org/drawingml/2006/table">
            <a:tbl>
              <a:tblPr firstRow="1" bandRow="1">
                <a:tableStyleId>{6E25E649-3F16-4E02-A733-19D2CDBF48F0}</a:tableStyleId>
              </a:tblPr>
              <a:tblGrid>
                <a:gridCol w="2336284">
                  <a:extLst>
                    <a:ext uri="{9D8B030D-6E8A-4147-A177-3AD203B41FA5}">
                      <a16:colId xmlns:a16="http://schemas.microsoft.com/office/drawing/2014/main" val="872775819"/>
                    </a:ext>
                  </a:extLst>
                </a:gridCol>
                <a:gridCol w="1769165">
                  <a:extLst>
                    <a:ext uri="{9D8B030D-6E8A-4147-A177-3AD203B41FA5}">
                      <a16:colId xmlns:a16="http://schemas.microsoft.com/office/drawing/2014/main" val="426071352"/>
                    </a:ext>
                  </a:extLst>
                </a:gridCol>
                <a:gridCol w="1939296">
                  <a:extLst>
                    <a:ext uri="{9D8B030D-6E8A-4147-A177-3AD203B41FA5}">
                      <a16:colId xmlns:a16="http://schemas.microsoft.com/office/drawing/2014/main" val="2935887790"/>
                    </a:ext>
                  </a:extLst>
                </a:gridCol>
              </a:tblGrid>
              <a:tr h="368564">
                <a:tc>
                  <a:txBody>
                    <a:bodyPr/>
                    <a:lstStyle/>
                    <a:p>
                      <a:endParaRPr lang="nl-NL" dirty="0"/>
                    </a:p>
                  </a:txBody>
                  <a:tcPr/>
                </a:tc>
                <a:tc>
                  <a:txBody>
                    <a:bodyPr/>
                    <a:lstStyle/>
                    <a:p>
                      <a:r>
                        <a:rPr lang="en-US" dirty="0"/>
                        <a:t>Travel time top road</a:t>
                      </a:r>
                      <a:endParaRPr lang="nl-NL" dirty="0"/>
                    </a:p>
                  </a:txBody>
                  <a:tcPr/>
                </a:tc>
                <a:tc>
                  <a:txBody>
                    <a:bodyPr/>
                    <a:lstStyle/>
                    <a:p>
                      <a:r>
                        <a:rPr lang="en-US" dirty="0"/>
                        <a:t>Travel time bottom road</a:t>
                      </a:r>
                      <a:endParaRPr lang="nl-NL" dirty="0"/>
                    </a:p>
                  </a:txBody>
                  <a:tcPr/>
                </a:tc>
                <a:extLst>
                  <a:ext uri="{0D108BD9-81ED-4DB2-BD59-A6C34878D82A}">
                    <a16:rowId xmlns:a16="http://schemas.microsoft.com/office/drawing/2014/main" val="3478097324"/>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9 top road, 1 bottom road</a:t>
                      </a:r>
                      <a:endParaRPr lang="nl-NL" dirty="0"/>
                    </a:p>
                  </a:txBody>
                  <a:tcPr/>
                </a:tc>
                <a:tc>
                  <a:txBody>
                    <a:bodyPr/>
                    <a:lstStyle/>
                    <a:p>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300888105"/>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8 top road, 2 bottom road</a:t>
                      </a:r>
                      <a:endParaRPr lang="nl-NL" dirty="0"/>
                    </a:p>
                  </a:txBody>
                  <a:tcPr/>
                </a:tc>
                <a:tc>
                  <a:txBody>
                    <a:bodyPr/>
                    <a:lstStyle/>
                    <a:p>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3209904225"/>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7 top road, 3 bottom road</a:t>
                      </a:r>
                      <a:endParaRPr lang="nl-NL" dirty="0"/>
                    </a:p>
                  </a:txBody>
                  <a:tcPr/>
                </a:tc>
                <a:tc>
                  <a:txBody>
                    <a:bodyPr/>
                    <a:lstStyle/>
                    <a:p>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1471377356"/>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6 top road, 4 bottom road</a:t>
                      </a:r>
                      <a:endParaRPr lang="nl-NL" dirty="0"/>
                    </a:p>
                  </a:txBody>
                  <a:tcPr/>
                </a:tc>
                <a:tc>
                  <a:txBody>
                    <a:bodyPr/>
                    <a:lstStyle/>
                    <a:p>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2099837246"/>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 top road, 5 bottom road</a:t>
                      </a:r>
                      <a:endParaRPr lang="nl-NL" dirty="0"/>
                    </a:p>
                  </a:txBody>
                  <a:tcPr/>
                </a:tc>
                <a:tc>
                  <a:txBody>
                    <a:bodyPr/>
                    <a:lstStyle/>
                    <a:p>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3874822782"/>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4 top road, 6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3475866579"/>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3 top road, 7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3384088528"/>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2 top road, 8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a:p>
                  </a:txBody>
                  <a:tcPr/>
                </a:tc>
                <a:extLst>
                  <a:ext uri="{0D108BD9-81ED-4DB2-BD59-A6C34878D82A}">
                    <a16:rowId xmlns:a16="http://schemas.microsoft.com/office/drawing/2014/main" val="799387394"/>
                  </a:ext>
                </a:extLst>
              </a:tr>
              <a:tr h="36856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 top road, 9 bottom road</a:t>
                      </a: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nl-NL" dirty="0"/>
                    </a:p>
                  </a:txBody>
                  <a:tcPr/>
                </a:tc>
                <a:extLst>
                  <a:ext uri="{0D108BD9-81ED-4DB2-BD59-A6C34878D82A}">
                    <a16:rowId xmlns:a16="http://schemas.microsoft.com/office/drawing/2014/main" val="4027816659"/>
                  </a:ext>
                </a:extLst>
              </a:tr>
            </a:tbl>
          </a:graphicData>
        </a:graphic>
      </p:graphicFrame>
      <p:sp>
        <p:nvSpPr>
          <p:cNvPr id="11" name="TextBox 10">
            <a:extLst>
              <a:ext uri="{FF2B5EF4-FFF2-40B4-BE49-F238E27FC236}">
                <a16:creationId xmlns:a16="http://schemas.microsoft.com/office/drawing/2014/main" id="{3C42DBBF-7778-4DCD-ACB2-E32F068D8469}"/>
              </a:ext>
            </a:extLst>
          </p:cNvPr>
          <p:cNvSpPr txBox="1"/>
          <p:nvPr/>
        </p:nvSpPr>
        <p:spPr>
          <a:xfrm>
            <a:off x="5945456" y="447903"/>
            <a:ext cx="79861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noProof="0">
                <a:ln>
                  <a:noFill/>
                </a:ln>
                <a:solidFill>
                  <a:prstClr val="black"/>
                </a:solidFill>
                <a:effectLst/>
                <a:uLnTx/>
                <a:uFillTx/>
                <a:latin typeface="Calibri" panose="020F0502020204030204"/>
                <a:ea typeface="+mn-ea"/>
                <a:cs typeface="+mn-cs"/>
              </a:rPr>
              <a:t>9+15=24</a:t>
            </a:r>
            <a:endParaRPr kumimoji="0" lang="nl-NL" sz="1350" b="0" i="0" u="none" strike="noStrike" kern="1200" cap="none" spc="0" normalizeH="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14BD7EC6-48AE-4981-8A70-76678B882437}"/>
              </a:ext>
            </a:extLst>
          </p:cNvPr>
          <p:cNvSpPr txBox="1"/>
          <p:nvPr/>
        </p:nvSpPr>
        <p:spPr>
          <a:xfrm>
            <a:off x="7776054" y="462986"/>
            <a:ext cx="798617"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dirty="0">
                <a:solidFill>
                  <a:prstClr val="black"/>
                </a:solidFill>
                <a:latin typeface="Calibri" panose="020F0502020204030204"/>
              </a:rPr>
              <a:t>15</a:t>
            </a:r>
            <a:r>
              <a:rPr kumimoji="0" lang="en-US" sz="1350" b="0" i="0" u="none" strike="noStrike" kern="1200" cap="none" spc="0" normalizeH="0" noProof="0" dirty="0">
                <a:ln>
                  <a:noFill/>
                </a:ln>
                <a:solidFill>
                  <a:prstClr val="black"/>
                </a:solidFill>
                <a:effectLst/>
                <a:uLnTx/>
                <a:uFillTx/>
                <a:latin typeface="Calibri" panose="020F0502020204030204"/>
                <a:ea typeface="+mn-ea"/>
                <a:cs typeface="+mn-cs"/>
              </a:rPr>
              <a:t>+1=16</a:t>
            </a:r>
            <a:endParaRPr kumimoji="0" lang="nl-NL" sz="1350" b="0" i="0" u="none" strike="noStrike" kern="1200" cap="none" spc="0" normalizeH="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19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6" name="TextBox 15"/>
          <p:cNvSpPr txBox="1"/>
          <p:nvPr/>
        </p:nvSpPr>
        <p:spPr>
          <a:xfrm>
            <a:off x="2018920" y="1337852"/>
            <a:ext cx="3059811" cy="646331"/>
          </a:xfrm>
          <a:prstGeom prst="rect">
            <a:avLst/>
          </a:prstGeom>
          <a:noFill/>
        </p:spPr>
        <p:txBody>
          <a:bodyPr wrap="square" rtlCol="0">
            <a:spAutoFit/>
          </a:bodyPr>
          <a:lstStyle/>
          <a:p>
            <a:pPr defTabSz="685800"/>
            <a:r>
              <a:rPr lang="nl-NL" sz="1800" b="1" dirty="0">
                <a:solidFill>
                  <a:prstClr val="black"/>
                </a:solidFill>
                <a:latin typeface="Calibri" panose="020F0502020204030204"/>
              </a:rPr>
              <a:t>200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a:p>
            <a:pPr defTabSz="685800"/>
            <a:r>
              <a:rPr lang="nl-NL" sz="1800" b="1" dirty="0">
                <a:solidFill>
                  <a:prstClr val="black"/>
                </a:solidFill>
                <a:latin typeface="Calibri" panose="020F0502020204030204"/>
              </a:rPr>
              <a:t>N: </a:t>
            </a:r>
            <a:r>
              <a:rPr lang="nl-NL" sz="1800" b="1" dirty="0" err="1">
                <a:solidFill>
                  <a:prstClr val="black"/>
                </a:solidFill>
                <a:latin typeface="Calibri" panose="020F0502020204030204"/>
              </a:rPr>
              <a:t>number</a:t>
            </a:r>
            <a:r>
              <a:rPr lang="nl-NL" sz="1800" b="1" dirty="0">
                <a:solidFill>
                  <a:prstClr val="black"/>
                </a:solidFill>
                <a:latin typeface="Calibri" panose="020F0502020204030204"/>
              </a:rPr>
              <a:t> of </a:t>
            </a:r>
            <a:r>
              <a:rPr lang="nl-NL" sz="1800" b="1" dirty="0" err="1">
                <a:solidFill>
                  <a:prstClr val="black"/>
                </a:solidFill>
                <a:latin typeface="Calibri" panose="020F0502020204030204"/>
              </a:rPr>
              <a:t>cars</a:t>
            </a:r>
            <a:r>
              <a:rPr lang="nl-NL" sz="1800" b="1" dirty="0">
                <a:solidFill>
                  <a:prstClr val="black"/>
                </a:solidFill>
                <a:latin typeface="Calibri" panose="020F0502020204030204"/>
              </a:rPr>
              <a:t> on </a:t>
            </a:r>
            <a:r>
              <a:rPr lang="nl-NL" sz="1800" b="1" dirty="0" err="1">
                <a:solidFill>
                  <a:prstClr val="black"/>
                </a:solidFill>
                <a:latin typeface="Calibri" panose="020F0502020204030204"/>
              </a:rPr>
              <a:t>the</a:t>
            </a:r>
            <a:r>
              <a:rPr lang="nl-NL" sz="1800" b="1" dirty="0">
                <a:solidFill>
                  <a:prstClr val="black"/>
                </a:solidFill>
                <a:latin typeface="Calibri" panose="020F0502020204030204"/>
              </a:rPr>
              <a:t> </a:t>
            </a:r>
            <a:r>
              <a:rPr lang="nl-NL" sz="1800" b="1" dirty="0" err="1">
                <a:solidFill>
                  <a:prstClr val="black"/>
                </a:solidFill>
                <a:latin typeface="Calibri" panose="020F0502020204030204"/>
              </a:rPr>
              <a:t>road</a:t>
            </a:r>
            <a:endParaRPr lang="nl-NL" sz="1800" b="1" dirty="0">
              <a:solidFill>
                <a:prstClr val="black"/>
              </a:solidFill>
              <a:latin typeface="Calibri" panose="020F0502020204030204"/>
            </a:endParaRPr>
          </a:p>
        </p:txBody>
      </p:sp>
      <p:cxnSp>
        <p:nvCxnSpPr>
          <p:cNvPr id="5" name="Straight Arrow Connector 4"/>
          <p:cNvCxnSpPr/>
          <p:nvPr/>
        </p:nvCxnSpPr>
        <p:spPr>
          <a:xfrm flipV="1">
            <a:off x="3561979" y="2606040"/>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621340" y="4739368"/>
            <a:ext cx="1500070" cy="7066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20446142">
            <a:off x="3565491" y="2504091"/>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5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sp>
        <p:nvSpPr>
          <p:cNvPr id="21" name="TextBox 20"/>
          <p:cNvSpPr txBox="1"/>
          <p:nvPr/>
        </p:nvSpPr>
        <p:spPr>
          <a:xfrm rot="1581302">
            <a:off x="3452413" y="5099873"/>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5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pic>
        <p:nvPicPr>
          <p:cNvPr id="2" name="Picture 1" descr="A close up of a sign&#10;&#10;Description automatically generated">
            <a:extLst>
              <a:ext uri="{FF2B5EF4-FFF2-40B4-BE49-F238E27FC236}">
                <a16:creationId xmlns:a16="http://schemas.microsoft.com/office/drawing/2014/main" id="{E73520A0-195F-4C73-A46E-32CFC13C07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E9BA6FE9-8FDE-4127-A428-F7D5D5E71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6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5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5 min</a:t>
            </a:r>
          </a:p>
        </p:txBody>
      </p:sp>
      <p:cxnSp>
        <p:nvCxnSpPr>
          <p:cNvPr id="17" name="Straight Arrow Connector 16"/>
          <p:cNvCxnSpPr/>
          <p:nvPr/>
        </p:nvCxnSpPr>
        <p:spPr>
          <a:xfrm flipV="1">
            <a:off x="3561979" y="2606040"/>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621340" y="4739368"/>
            <a:ext cx="1500070" cy="7066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446142">
            <a:off x="3565491" y="2504091"/>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5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sp>
        <p:nvSpPr>
          <p:cNvPr id="20" name="TextBox 19"/>
          <p:cNvSpPr txBox="1"/>
          <p:nvPr/>
        </p:nvSpPr>
        <p:spPr>
          <a:xfrm rot="1581302">
            <a:off x="3452413" y="5099873"/>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5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sp>
        <p:nvSpPr>
          <p:cNvPr id="2" name="TextBox 1"/>
          <p:cNvSpPr txBox="1"/>
          <p:nvPr/>
        </p:nvSpPr>
        <p:spPr>
          <a:xfrm>
            <a:off x="4868567" y="1245739"/>
            <a:ext cx="2950216" cy="507831"/>
          </a:xfrm>
          <a:prstGeom prst="rect">
            <a:avLst/>
          </a:prstGeom>
          <a:noFill/>
        </p:spPr>
        <p:txBody>
          <a:bodyPr wrap="square" rtlCol="0">
            <a:spAutoFit/>
          </a:bodyPr>
          <a:lstStyle/>
          <a:p>
            <a:pPr defTabSz="685800"/>
            <a:r>
              <a:rPr lang="nl-NL" sz="2700" b="1" dirty="0">
                <a:solidFill>
                  <a:prstClr val="black"/>
                </a:solidFill>
                <a:latin typeface="Calibri" panose="020F0502020204030204"/>
              </a:rPr>
              <a:t>Travel time: 20 min</a:t>
            </a:r>
            <a:endParaRPr lang="en-US" sz="2700" b="1" dirty="0">
              <a:solidFill>
                <a:prstClr val="black"/>
              </a:solidFill>
              <a:latin typeface="Calibri" panose="020F0502020204030204"/>
            </a:endParaRPr>
          </a:p>
        </p:txBody>
      </p:sp>
      <p:pic>
        <p:nvPicPr>
          <p:cNvPr id="5" name="Picture 4" descr="A close up of a sign&#10;&#10;Description automatically generated">
            <a:extLst>
              <a:ext uri="{FF2B5EF4-FFF2-40B4-BE49-F238E27FC236}">
                <a16:creationId xmlns:a16="http://schemas.microsoft.com/office/drawing/2014/main" id="{561A3724-EEB6-49E8-9371-70B8170B95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A4B1A317-E909-4FBC-BD91-5AAD910AA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cxnSp>
        <p:nvCxnSpPr>
          <p:cNvPr id="5" name="Straight Connector 4"/>
          <p:cNvCxnSpPr/>
          <p:nvPr/>
        </p:nvCxnSpPr>
        <p:spPr>
          <a:xfrm>
            <a:off x="6175155" y="2937510"/>
            <a:ext cx="0" cy="2018345"/>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5739427" y="413356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 min</a:t>
            </a:r>
          </a:p>
        </p:txBody>
      </p:sp>
      <p:sp>
        <p:nvSpPr>
          <p:cNvPr id="17" name="TextBox 16"/>
          <p:cNvSpPr txBox="1"/>
          <p:nvPr/>
        </p:nvSpPr>
        <p:spPr>
          <a:xfrm>
            <a:off x="2018920" y="1337850"/>
            <a:ext cx="305981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pic>
        <p:nvPicPr>
          <p:cNvPr id="2" name="Picture 1" descr="A close up of a sign&#10;&#10;Description automatically generated">
            <a:extLst>
              <a:ext uri="{FF2B5EF4-FFF2-40B4-BE49-F238E27FC236}">
                <a16:creationId xmlns:a16="http://schemas.microsoft.com/office/drawing/2014/main" id="{4E8DF910-95A8-4278-B00D-3E46D498E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5DB3A9B4-0E8A-456C-9E22-F670E7CC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1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cxnSp>
        <p:nvCxnSpPr>
          <p:cNvPr id="5" name="Straight Connector 4"/>
          <p:cNvCxnSpPr/>
          <p:nvPr/>
        </p:nvCxnSpPr>
        <p:spPr>
          <a:xfrm>
            <a:off x="6175155" y="2937510"/>
            <a:ext cx="0" cy="2018345"/>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5784960" y="413356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 min</a:t>
            </a:r>
          </a:p>
        </p:txBody>
      </p:sp>
      <p:cxnSp>
        <p:nvCxnSpPr>
          <p:cNvPr id="17" name="Straight Arrow Connector 16"/>
          <p:cNvCxnSpPr/>
          <p:nvPr/>
        </p:nvCxnSpPr>
        <p:spPr>
          <a:xfrm flipV="1">
            <a:off x="3676279" y="2731770"/>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922593" y="4677559"/>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935134" y="3365618"/>
            <a:ext cx="1" cy="116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20446142">
            <a:off x="3679791" y="2629821"/>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sp>
        <p:nvSpPr>
          <p:cNvPr id="21" name="TextBox 20"/>
          <p:cNvSpPr txBox="1"/>
          <p:nvPr/>
        </p:nvSpPr>
        <p:spPr>
          <a:xfrm>
            <a:off x="2018920" y="1337850"/>
            <a:ext cx="305981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pic>
        <p:nvPicPr>
          <p:cNvPr id="2" name="Picture 1" descr="A close up of a sign&#10;&#10;Description automatically generated">
            <a:extLst>
              <a:ext uri="{FF2B5EF4-FFF2-40B4-BE49-F238E27FC236}">
                <a16:creationId xmlns:a16="http://schemas.microsoft.com/office/drawing/2014/main" id="{FAFB99AD-0357-40C5-BC37-9515ED727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4302BE16-7A42-446F-B92B-C43712DB3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51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10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10 min</a:t>
            </a:r>
          </a:p>
        </p:txBody>
      </p:sp>
      <p:cxnSp>
        <p:nvCxnSpPr>
          <p:cNvPr id="5" name="Straight Connector 4"/>
          <p:cNvCxnSpPr/>
          <p:nvPr/>
        </p:nvCxnSpPr>
        <p:spPr>
          <a:xfrm>
            <a:off x="6175155" y="2937510"/>
            <a:ext cx="0" cy="2018345"/>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5784960" y="413356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 min</a:t>
            </a:r>
          </a:p>
        </p:txBody>
      </p:sp>
      <p:cxnSp>
        <p:nvCxnSpPr>
          <p:cNvPr id="17" name="Straight Arrow Connector 16"/>
          <p:cNvCxnSpPr/>
          <p:nvPr/>
        </p:nvCxnSpPr>
        <p:spPr>
          <a:xfrm flipV="1">
            <a:off x="3676279" y="2731770"/>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922593" y="4677559"/>
            <a:ext cx="1516753" cy="556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935134" y="3365618"/>
            <a:ext cx="1" cy="1162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0446142">
            <a:off x="3679791" y="2629821"/>
            <a:ext cx="144647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sp>
        <p:nvSpPr>
          <p:cNvPr id="22" name="TextBox 21"/>
          <p:cNvSpPr txBox="1"/>
          <p:nvPr/>
        </p:nvSpPr>
        <p:spPr>
          <a:xfrm>
            <a:off x="4868567" y="1245739"/>
            <a:ext cx="3241290" cy="507831"/>
          </a:xfrm>
          <a:prstGeom prst="rect">
            <a:avLst/>
          </a:prstGeom>
          <a:noFill/>
        </p:spPr>
        <p:txBody>
          <a:bodyPr wrap="square" rtlCol="0">
            <a:spAutoFit/>
          </a:bodyPr>
          <a:lstStyle/>
          <a:p>
            <a:pPr defTabSz="685800"/>
            <a:r>
              <a:rPr lang="nl-NL" sz="2700" b="1" dirty="0">
                <a:solidFill>
                  <a:prstClr val="black"/>
                </a:solidFill>
                <a:latin typeface="Calibri" panose="020F0502020204030204"/>
              </a:rPr>
              <a:t>Travel time: 21 min</a:t>
            </a:r>
            <a:endParaRPr lang="en-US" sz="2700" b="1" dirty="0">
              <a:solidFill>
                <a:prstClr val="black"/>
              </a:solidFill>
              <a:latin typeface="Calibri" panose="020F0502020204030204"/>
            </a:endParaRPr>
          </a:p>
        </p:txBody>
      </p:sp>
      <p:sp>
        <p:nvSpPr>
          <p:cNvPr id="23" name="TextBox 22"/>
          <p:cNvSpPr txBox="1"/>
          <p:nvPr/>
        </p:nvSpPr>
        <p:spPr>
          <a:xfrm>
            <a:off x="2120643" y="1658549"/>
            <a:ext cx="5747545" cy="507831"/>
          </a:xfrm>
          <a:prstGeom prst="rect">
            <a:avLst/>
          </a:prstGeom>
          <a:noFill/>
        </p:spPr>
        <p:txBody>
          <a:bodyPr wrap="square" rtlCol="0">
            <a:spAutoFit/>
          </a:bodyPr>
          <a:lstStyle/>
          <a:p>
            <a:pPr defTabSz="685800"/>
            <a:r>
              <a:rPr lang="nl-NL" sz="2700" b="1" dirty="0">
                <a:solidFill>
                  <a:prstClr val="black"/>
                </a:solidFill>
                <a:latin typeface="Calibri" panose="020F0502020204030204"/>
              </a:rPr>
              <a:t>Travel time without extra </a:t>
            </a:r>
            <a:r>
              <a:rPr lang="nl-NL" sz="2700" b="1" dirty="0" err="1">
                <a:solidFill>
                  <a:prstClr val="black"/>
                </a:solidFill>
                <a:latin typeface="Calibri" panose="020F0502020204030204"/>
              </a:rPr>
              <a:t>road</a:t>
            </a:r>
            <a:r>
              <a:rPr lang="nl-NL" sz="2700" b="1" dirty="0">
                <a:solidFill>
                  <a:prstClr val="black"/>
                </a:solidFill>
                <a:latin typeface="Calibri" panose="020F0502020204030204"/>
              </a:rPr>
              <a:t>: 20 min</a:t>
            </a:r>
            <a:endParaRPr lang="en-US" sz="2700" b="1" dirty="0">
              <a:solidFill>
                <a:prstClr val="black"/>
              </a:solidFill>
              <a:latin typeface="Calibri" panose="020F0502020204030204"/>
            </a:endParaRPr>
          </a:p>
        </p:txBody>
      </p:sp>
      <p:pic>
        <p:nvPicPr>
          <p:cNvPr id="2" name="Picture 1" descr="A close up of a sign&#10;&#10;Description automatically generated">
            <a:extLst>
              <a:ext uri="{FF2B5EF4-FFF2-40B4-BE49-F238E27FC236}">
                <a16:creationId xmlns:a16="http://schemas.microsoft.com/office/drawing/2014/main" id="{14BC9E38-A1AC-42FF-BC4C-22C9FA9ACB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F88B4258-ED8C-4E38-9461-C9B4D80F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8577"/>
            <a:ext cx="12192000" cy="7321924"/>
          </a:xfrm>
          <a:prstGeom prst="rect">
            <a:avLst/>
          </a:prstGeom>
          <a:blipFill dpi="0" rotWithShape="1">
            <a:blip r:embed="rId3">
              <a:alphaModFix amt="4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p:cNvSpPr txBox="1"/>
          <p:nvPr/>
        </p:nvSpPr>
        <p:spPr>
          <a:xfrm>
            <a:off x="2250744" y="1736799"/>
            <a:ext cx="7349320" cy="1523494"/>
          </a:xfrm>
          <a:prstGeom prst="rect">
            <a:avLst/>
          </a:prstGeom>
          <a:noFill/>
        </p:spPr>
        <p:txBody>
          <a:bodyPr wrap="square" rtlCol="0">
            <a:spAutoFit/>
          </a:bodyPr>
          <a:lstStyle/>
          <a:p>
            <a:pPr defTabSz="685800"/>
            <a:r>
              <a:rPr lang="nl-NL" sz="3300" b="1" dirty="0" err="1">
                <a:solidFill>
                  <a:prstClr val="black"/>
                </a:solidFill>
                <a:latin typeface="Calibri" panose="020F0502020204030204"/>
              </a:rPr>
              <a:t>Braess</a:t>
            </a:r>
            <a:r>
              <a:rPr lang="nl-NL" sz="3300" b="1" dirty="0">
                <a:solidFill>
                  <a:prstClr val="black"/>
                </a:solidFill>
                <a:latin typeface="Calibri" panose="020F0502020204030204"/>
              </a:rPr>
              <a:t> Paradox</a:t>
            </a:r>
          </a:p>
          <a:p>
            <a:pPr defTabSz="685800"/>
            <a:endParaRPr lang="nl-NL" sz="3300" b="1" dirty="0">
              <a:solidFill>
                <a:prstClr val="black"/>
              </a:solidFill>
              <a:latin typeface="Calibri" panose="020F0502020204030204"/>
            </a:endParaRPr>
          </a:p>
          <a:p>
            <a:pPr defTabSz="685800"/>
            <a:r>
              <a:rPr lang="nl-NL" sz="2700" b="1" dirty="0">
                <a:solidFill>
                  <a:prstClr val="black"/>
                </a:solidFill>
                <a:latin typeface="Calibri" panose="020F0502020204030204"/>
              </a:rPr>
              <a:t>‘</a:t>
            </a:r>
            <a:r>
              <a:rPr lang="nl-NL" sz="2700" b="1" dirty="0" err="1">
                <a:solidFill>
                  <a:prstClr val="black"/>
                </a:solidFill>
                <a:latin typeface="Calibri" panose="020F0502020204030204"/>
              </a:rPr>
              <a:t>Closing</a:t>
            </a:r>
            <a:r>
              <a:rPr lang="nl-NL" sz="2700" b="1" dirty="0">
                <a:solidFill>
                  <a:prstClr val="black"/>
                </a:solidFill>
                <a:latin typeface="Calibri" panose="020F0502020204030204"/>
              </a:rPr>
              <a:t> </a:t>
            </a:r>
            <a:r>
              <a:rPr lang="nl-NL" sz="2700" b="1" dirty="0" err="1">
                <a:solidFill>
                  <a:prstClr val="black"/>
                </a:solidFill>
                <a:latin typeface="Calibri" panose="020F0502020204030204"/>
              </a:rPr>
              <a:t>roads</a:t>
            </a:r>
            <a:r>
              <a:rPr lang="nl-NL" sz="2700" b="1" dirty="0">
                <a:solidFill>
                  <a:prstClr val="black"/>
                </a:solidFill>
                <a:latin typeface="Calibri" panose="020F0502020204030204"/>
              </a:rPr>
              <a:t> </a:t>
            </a:r>
            <a:r>
              <a:rPr lang="nl-NL" sz="2700" b="1" dirty="0" err="1">
                <a:solidFill>
                  <a:prstClr val="black"/>
                </a:solidFill>
                <a:latin typeface="Calibri" panose="020F0502020204030204"/>
              </a:rPr>
              <a:t>can</a:t>
            </a:r>
            <a:r>
              <a:rPr lang="nl-NL" sz="2700" b="1" dirty="0">
                <a:solidFill>
                  <a:prstClr val="black"/>
                </a:solidFill>
                <a:latin typeface="Calibri" panose="020F0502020204030204"/>
              </a:rPr>
              <a:t> </a:t>
            </a:r>
            <a:r>
              <a:rPr lang="nl-NL" sz="2700" b="1" dirty="0" err="1">
                <a:solidFill>
                  <a:prstClr val="black"/>
                </a:solidFill>
                <a:latin typeface="Calibri" panose="020F0502020204030204"/>
              </a:rPr>
              <a:t>improve</a:t>
            </a:r>
            <a:r>
              <a:rPr lang="nl-NL" sz="2700" b="1" dirty="0">
                <a:solidFill>
                  <a:prstClr val="black"/>
                </a:solidFill>
                <a:latin typeface="Calibri" panose="020F0502020204030204"/>
              </a:rPr>
              <a:t> traffic’</a:t>
            </a:r>
          </a:p>
        </p:txBody>
      </p:sp>
    </p:spTree>
    <p:extLst>
      <p:ext uri="{BB962C8B-B14F-4D97-AF65-F5344CB8AC3E}">
        <p14:creationId xmlns:p14="http://schemas.microsoft.com/office/powerpoint/2010/main" val="186233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67" y="857250"/>
            <a:ext cx="7797866" cy="5143500"/>
          </a:xfrm>
          <a:prstGeom prst="rect">
            <a:avLst/>
          </a:prstGeom>
        </p:spPr>
      </p:pic>
      <p:cxnSp>
        <p:nvCxnSpPr>
          <p:cNvPr id="4" name="Straight Connector 3"/>
          <p:cNvCxnSpPr/>
          <p:nvPr/>
        </p:nvCxnSpPr>
        <p:spPr>
          <a:xfrm>
            <a:off x="5237117" y="2424794"/>
            <a:ext cx="1920240" cy="2067197"/>
          </a:xfrm>
          <a:prstGeom prst="line">
            <a:avLst/>
          </a:prstGeom>
          <a:ln w="603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504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01C88F9-E440-45DE-A776-9609EB590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B9820C-7F29-4995-A664-B5521FE81E46}"/>
              </a:ext>
            </a:extLst>
          </p:cNvPr>
          <p:cNvSpPr>
            <a:spLocks noGrp="1"/>
          </p:cNvSpPr>
          <p:nvPr>
            <p:ph type="ctrTitle"/>
          </p:nvPr>
        </p:nvSpPr>
        <p:spPr>
          <a:xfrm>
            <a:off x="7353824" y="556995"/>
            <a:ext cx="4222620" cy="3330945"/>
          </a:xfrm>
        </p:spPr>
        <p:txBody>
          <a:bodyPr>
            <a:normAutofit/>
          </a:bodyPr>
          <a:lstStyle/>
          <a:p>
            <a:pPr algn="l"/>
            <a:r>
              <a:rPr lang="en-US" sz="5200" dirty="0"/>
              <a:t>What is math?</a:t>
            </a:r>
            <a:endParaRPr lang="nl-NL" sz="5200" dirty="0"/>
          </a:p>
        </p:txBody>
      </p:sp>
      <p:pic>
        <p:nvPicPr>
          <p:cNvPr id="5" name="Picture 4" descr="Pie chart&#10;&#10;Description automatically generated">
            <a:extLst>
              <a:ext uri="{FF2B5EF4-FFF2-40B4-BE49-F238E27FC236}">
                <a16:creationId xmlns:a16="http://schemas.microsoft.com/office/drawing/2014/main" id="{169FD17D-00CC-4C20-80AA-3AA37EA068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733" y="176288"/>
            <a:ext cx="2989586" cy="2989586"/>
          </a:xfrm>
          <a:prstGeom prst="rect">
            <a:avLst/>
          </a:prstGeom>
        </p:spPr>
      </p:pic>
      <p:pic>
        <p:nvPicPr>
          <p:cNvPr id="12" name="Content Placeholder 4" descr="A picture containing text&#10;&#10;Description automatically generated">
            <a:extLst>
              <a:ext uri="{FF2B5EF4-FFF2-40B4-BE49-F238E27FC236}">
                <a16:creationId xmlns:a16="http://schemas.microsoft.com/office/drawing/2014/main" id="{07043A24-269D-4BB4-A856-FFF3CC1F1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882" y="176288"/>
            <a:ext cx="3172755" cy="2989586"/>
          </a:xfrm>
          <a:prstGeom prst="rect">
            <a:avLst/>
          </a:prstGeom>
        </p:spPr>
      </p:pic>
      <p:pic>
        <p:nvPicPr>
          <p:cNvPr id="9" name="Picture 8" descr="A tent in the background&#10;&#10;Description automatically generated">
            <a:extLst>
              <a:ext uri="{FF2B5EF4-FFF2-40B4-BE49-F238E27FC236}">
                <a16:creationId xmlns:a16="http://schemas.microsoft.com/office/drawing/2014/main" id="{7856BB80-EB33-4383-855E-04E501D812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391" y="3337589"/>
            <a:ext cx="3274270" cy="2963216"/>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39AF82B2-3A9E-4FCC-84DA-575DD2B57792}"/>
              </a:ext>
            </a:extLst>
          </p:cNvPr>
          <p:cNvPicPr>
            <a:picLocks noChangeAspect="1"/>
          </p:cNvPicPr>
          <p:nvPr/>
        </p:nvPicPr>
        <p:blipFill rotWithShape="1">
          <a:blip r:embed="rId6">
            <a:extLst>
              <a:ext uri="{28A0092B-C50C-407E-A947-70E740481C1C}">
                <a14:useLocalDpi xmlns:a14="http://schemas.microsoft.com/office/drawing/2010/main" val="0"/>
              </a:ext>
            </a:extLst>
          </a:blip>
          <a:srcRect t="18297" b="4885"/>
          <a:stretch/>
        </p:blipFill>
        <p:spPr>
          <a:xfrm>
            <a:off x="3682646" y="3337589"/>
            <a:ext cx="3309228" cy="2160770"/>
          </a:xfrm>
          <a:prstGeom prst="rect">
            <a:avLst/>
          </a:prstGeom>
        </p:spPr>
      </p:pic>
    </p:spTree>
    <p:extLst>
      <p:ext uri="{BB962C8B-B14F-4D97-AF65-F5344CB8AC3E}">
        <p14:creationId xmlns:p14="http://schemas.microsoft.com/office/powerpoint/2010/main" val="418515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23888"/>
            <a:ext cx="12192000" cy="8105775"/>
          </a:xfrm>
        </p:spPr>
      </p:pic>
    </p:spTree>
    <p:extLst>
      <p:ext uri="{BB962C8B-B14F-4D97-AF65-F5344CB8AC3E}">
        <p14:creationId xmlns:p14="http://schemas.microsoft.com/office/powerpoint/2010/main" val="215208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067" y="857250"/>
            <a:ext cx="7797866" cy="5143500"/>
          </a:xfrm>
          <a:prstGeom prst="rect">
            <a:avLst/>
          </a:prstGeom>
        </p:spPr>
      </p:pic>
      <p:cxnSp>
        <p:nvCxnSpPr>
          <p:cNvPr id="4" name="Straight Connector 3"/>
          <p:cNvCxnSpPr/>
          <p:nvPr/>
        </p:nvCxnSpPr>
        <p:spPr>
          <a:xfrm>
            <a:off x="5237117" y="2424794"/>
            <a:ext cx="1920240" cy="2067197"/>
          </a:xfrm>
          <a:prstGeom prst="line">
            <a:avLst/>
          </a:prstGeom>
          <a:ln w="60325"/>
        </p:spPr>
        <p:style>
          <a:lnRef idx="1">
            <a:schemeClr val="accent2"/>
          </a:lnRef>
          <a:fillRef idx="0">
            <a:schemeClr val="accent2"/>
          </a:fillRef>
          <a:effectRef idx="0">
            <a:schemeClr val="accent2"/>
          </a:effectRef>
          <a:fontRef idx="minor">
            <a:schemeClr val="tx1"/>
          </a:fontRef>
        </p:style>
      </p:cxnSp>
      <p:sp>
        <p:nvSpPr>
          <p:cNvPr id="3" name="Multiply 2"/>
          <p:cNvSpPr/>
          <p:nvPr/>
        </p:nvSpPr>
        <p:spPr>
          <a:xfrm rot="19257548">
            <a:off x="6047218" y="2779633"/>
            <a:ext cx="300038" cy="129873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244415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61977" y="2937510"/>
            <a:ext cx="5226356" cy="2018345"/>
            <a:chOff x="2508069" y="1188720"/>
            <a:chExt cx="5011782" cy="1935480"/>
          </a:xfrm>
        </p:grpSpPr>
        <p:cxnSp>
          <p:nvCxnSpPr>
            <p:cNvPr id="3" name="Straight Connector 2"/>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rot="1346475">
            <a:off x="7090523" y="2977964"/>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3" name="TextBox 12"/>
          <p:cNvSpPr txBox="1"/>
          <p:nvPr/>
        </p:nvSpPr>
        <p:spPr>
          <a:xfrm rot="1346475">
            <a:off x="4018598" y="460545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15 min</a:t>
            </a:r>
          </a:p>
        </p:txBody>
      </p:sp>
      <p:sp>
        <p:nvSpPr>
          <p:cNvPr id="14" name="TextBox 13"/>
          <p:cNvSpPr txBox="1"/>
          <p:nvPr/>
        </p:nvSpPr>
        <p:spPr>
          <a:xfrm rot="20446142">
            <a:off x="4013250" y="2948781"/>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sp>
        <p:nvSpPr>
          <p:cNvPr id="15" name="TextBox 14"/>
          <p:cNvSpPr txBox="1"/>
          <p:nvPr/>
        </p:nvSpPr>
        <p:spPr>
          <a:xfrm rot="20446142">
            <a:off x="6939258" y="4535243"/>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N min</a:t>
            </a:r>
          </a:p>
        </p:txBody>
      </p:sp>
      <p:cxnSp>
        <p:nvCxnSpPr>
          <p:cNvPr id="5" name="Straight Connector 4"/>
          <p:cNvCxnSpPr/>
          <p:nvPr/>
        </p:nvCxnSpPr>
        <p:spPr>
          <a:xfrm>
            <a:off x="6175155" y="2937510"/>
            <a:ext cx="0" cy="2018345"/>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5739427" y="4133562"/>
            <a:ext cx="1446471" cy="369332"/>
          </a:xfrm>
          <a:prstGeom prst="rect">
            <a:avLst/>
          </a:prstGeom>
          <a:noFill/>
        </p:spPr>
        <p:txBody>
          <a:bodyPr wrap="square" rtlCol="0">
            <a:spAutoFit/>
          </a:bodyPr>
          <a:lstStyle/>
          <a:p>
            <a:pPr defTabSz="685800"/>
            <a:r>
              <a:rPr lang="nl-NL" sz="1800" b="1">
                <a:solidFill>
                  <a:prstClr val="black"/>
                </a:solidFill>
                <a:latin typeface="Calibri" panose="020F0502020204030204"/>
              </a:rPr>
              <a:t>1 min</a:t>
            </a:r>
          </a:p>
        </p:txBody>
      </p:sp>
      <p:sp>
        <p:nvSpPr>
          <p:cNvPr id="17" name="TextBox 16"/>
          <p:cNvSpPr txBox="1"/>
          <p:nvPr/>
        </p:nvSpPr>
        <p:spPr>
          <a:xfrm>
            <a:off x="2018920" y="1337850"/>
            <a:ext cx="3059811" cy="369332"/>
          </a:xfrm>
          <a:prstGeom prst="rect">
            <a:avLst/>
          </a:prstGeom>
          <a:noFill/>
        </p:spPr>
        <p:txBody>
          <a:bodyPr wrap="square" rtlCol="0">
            <a:spAutoFit/>
          </a:bodyPr>
          <a:lstStyle/>
          <a:p>
            <a:pPr defTabSz="685800"/>
            <a:r>
              <a:rPr lang="nl-NL" sz="1800" b="1" dirty="0">
                <a:solidFill>
                  <a:prstClr val="black"/>
                </a:solidFill>
                <a:latin typeface="Calibri" panose="020F0502020204030204"/>
              </a:rPr>
              <a:t>10 </a:t>
            </a:r>
            <a:r>
              <a:rPr lang="nl-NL" sz="1800" b="1" dirty="0" err="1">
                <a:solidFill>
                  <a:prstClr val="black"/>
                </a:solidFill>
                <a:latin typeface="Calibri" panose="020F0502020204030204"/>
              </a:rPr>
              <a:t>cars</a:t>
            </a:r>
            <a:endParaRPr lang="nl-NL" sz="1800" b="1" dirty="0">
              <a:solidFill>
                <a:prstClr val="black"/>
              </a:solidFill>
              <a:latin typeface="Calibri" panose="020F0502020204030204"/>
            </a:endParaRPr>
          </a:p>
        </p:txBody>
      </p:sp>
      <p:pic>
        <p:nvPicPr>
          <p:cNvPr id="2" name="Picture 1" descr="A close up of a sign&#10;&#10;Description automatically generated">
            <a:extLst>
              <a:ext uri="{FF2B5EF4-FFF2-40B4-BE49-F238E27FC236}">
                <a16:creationId xmlns:a16="http://schemas.microsoft.com/office/drawing/2014/main" id="{4E8DF910-95A8-4278-B00D-3E46D498ED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368" y="2938626"/>
            <a:ext cx="1411692" cy="1411692"/>
          </a:xfrm>
          <a:prstGeom prst="rect">
            <a:avLst/>
          </a:prstGeom>
        </p:spPr>
      </p:pic>
      <p:pic>
        <p:nvPicPr>
          <p:cNvPr id="6" name="Picture 2" descr="Download free Suburb icon">
            <a:extLst>
              <a:ext uri="{FF2B5EF4-FFF2-40B4-BE49-F238E27FC236}">
                <a16:creationId xmlns:a16="http://schemas.microsoft.com/office/drawing/2014/main" id="{5DB3A9B4-0E8A-456C-9E22-F670E7CCE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55" y="2937509"/>
            <a:ext cx="1606052" cy="160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519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7276" r="12941"/>
          <a:stretch/>
        </p:blipFill>
        <p:spPr>
          <a:xfrm>
            <a:off x="6269084" y="1851864"/>
            <a:ext cx="4398917" cy="32718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9" y="1851865"/>
            <a:ext cx="4911635" cy="3285714"/>
          </a:xfrm>
          <a:prstGeom prst="rect">
            <a:avLst/>
          </a:prstGeom>
        </p:spPr>
      </p:pic>
      <p:sp>
        <p:nvSpPr>
          <p:cNvPr id="5" name="TextBox 4"/>
          <p:cNvSpPr txBox="1"/>
          <p:nvPr/>
        </p:nvSpPr>
        <p:spPr>
          <a:xfrm>
            <a:off x="2660470" y="1320949"/>
            <a:ext cx="1460956" cy="553998"/>
          </a:xfrm>
          <a:prstGeom prst="rect">
            <a:avLst/>
          </a:prstGeom>
          <a:noFill/>
        </p:spPr>
        <p:txBody>
          <a:bodyPr wrap="square" rtlCol="0">
            <a:spAutoFit/>
          </a:bodyPr>
          <a:lstStyle/>
          <a:p>
            <a:pPr defTabSz="685800"/>
            <a:r>
              <a:rPr lang="nl-NL" sz="3000" b="1" dirty="0" err="1">
                <a:solidFill>
                  <a:prstClr val="black"/>
                </a:solidFill>
                <a:latin typeface="Calibri" panose="020F0502020204030204"/>
              </a:rPr>
              <a:t>Before</a:t>
            </a:r>
            <a:endParaRPr lang="en-US" sz="3000" b="1" dirty="0">
              <a:solidFill>
                <a:prstClr val="black"/>
              </a:solidFill>
              <a:latin typeface="Calibri" panose="020F0502020204030204"/>
            </a:endParaRPr>
          </a:p>
        </p:txBody>
      </p:sp>
      <p:sp>
        <p:nvSpPr>
          <p:cNvPr id="6" name="TextBox 5"/>
          <p:cNvSpPr txBox="1"/>
          <p:nvPr/>
        </p:nvSpPr>
        <p:spPr>
          <a:xfrm>
            <a:off x="7120770" y="1320949"/>
            <a:ext cx="1393752" cy="553998"/>
          </a:xfrm>
          <a:prstGeom prst="rect">
            <a:avLst/>
          </a:prstGeom>
          <a:noFill/>
        </p:spPr>
        <p:txBody>
          <a:bodyPr wrap="square" rtlCol="0">
            <a:spAutoFit/>
          </a:bodyPr>
          <a:lstStyle/>
          <a:p>
            <a:pPr defTabSz="685800"/>
            <a:r>
              <a:rPr lang="en-US" sz="3000" b="1" dirty="0">
                <a:solidFill>
                  <a:prstClr val="black"/>
                </a:solidFill>
                <a:latin typeface="Calibri" panose="020F0502020204030204"/>
              </a:rPr>
              <a:t>After</a:t>
            </a:r>
          </a:p>
        </p:txBody>
      </p:sp>
    </p:spTree>
    <p:extLst>
      <p:ext uri="{BB962C8B-B14F-4D97-AF65-F5344CB8AC3E}">
        <p14:creationId xmlns:p14="http://schemas.microsoft.com/office/powerpoint/2010/main" val="354987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0F8C-AFCF-471F-BC8B-1AB16F757F7C}"/>
              </a:ext>
            </a:extLst>
          </p:cNvPr>
          <p:cNvSpPr>
            <a:spLocks noGrp="1"/>
          </p:cNvSpPr>
          <p:nvPr>
            <p:ph type="ctrTitle"/>
          </p:nvPr>
        </p:nvSpPr>
        <p:spPr/>
        <p:txBody>
          <a:bodyPr/>
          <a:lstStyle/>
          <a:p>
            <a:r>
              <a:rPr lang="en-US" dirty="0"/>
              <a:t>But what if we would like to visit many places?</a:t>
            </a:r>
            <a:endParaRPr lang="nl-NL" dirty="0"/>
          </a:p>
        </p:txBody>
      </p:sp>
      <p:sp>
        <p:nvSpPr>
          <p:cNvPr id="3" name="Subtitle 2">
            <a:extLst>
              <a:ext uri="{FF2B5EF4-FFF2-40B4-BE49-F238E27FC236}">
                <a16:creationId xmlns:a16="http://schemas.microsoft.com/office/drawing/2014/main" id="{ABB0A9AE-CAAE-4899-B9F6-14BC6C0510A9}"/>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398828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66C12"/>
        </a:solidFill>
        <a:effectLst/>
      </p:bgPr>
    </p:bg>
    <p:spTree>
      <p:nvGrpSpPr>
        <p:cNvPr id="1" name=""/>
        <p:cNvGrpSpPr/>
        <p:nvPr/>
      </p:nvGrpSpPr>
      <p:grpSpPr>
        <a:xfrm>
          <a:off x="0" y="0"/>
          <a:ext cx="0" cy="0"/>
          <a:chOff x="0" y="0"/>
          <a:chExt cx="0" cy="0"/>
        </a:xfrm>
      </p:grpSpPr>
      <p:pic>
        <p:nvPicPr>
          <p:cNvPr id="15" name="Picture 14" descr="Map&#10;&#10;Description automatically generated">
            <a:extLst>
              <a:ext uri="{FF2B5EF4-FFF2-40B4-BE49-F238E27FC236}">
                <a16:creationId xmlns:a16="http://schemas.microsoft.com/office/drawing/2014/main" id="{727904C9-F0E6-41C9-85DB-18E341634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7" y="-9478"/>
            <a:ext cx="7859313" cy="6876899"/>
          </a:xfrm>
          <a:prstGeom prst="rect">
            <a:avLst/>
          </a:prstGeom>
        </p:spPr>
      </p:pic>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pic>
        <p:nvPicPr>
          <p:cNvPr id="5" name="Graphic 4" descr="Marker">
            <a:extLst>
              <a:ext uri="{FF2B5EF4-FFF2-40B4-BE49-F238E27FC236}">
                <a16:creationId xmlns:a16="http://schemas.microsoft.com/office/drawing/2014/main" id="{B84F0C70-5694-48DD-9EB6-D6466E9129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8505" y="1484784"/>
            <a:ext cx="914400" cy="914400"/>
          </a:xfrm>
          <a:prstGeom prst="rect">
            <a:avLst/>
          </a:prstGeom>
        </p:spPr>
      </p:pic>
      <p:pic>
        <p:nvPicPr>
          <p:cNvPr id="6" name="Graphic 5" descr="Marker">
            <a:extLst>
              <a:ext uri="{FF2B5EF4-FFF2-40B4-BE49-F238E27FC236}">
                <a16:creationId xmlns:a16="http://schemas.microsoft.com/office/drawing/2014/main" id="{A4C96914-5D8F-4B30-8F73-4B3F3C816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2224" y="3428971"/>
            <a:ext cx="914400" cy="914400"/>
          </a:xfrm>
          <a:prstGeom prst="rect">
            <a:avLst/>
          </a:prstGeom>
        </p:spPr>
      </p:pic>
      <p:pic>
        <p:nvPicPr>
          <p:cNvPr id="7" name="Graphic 6" descr="Marker">
            <a:extLst>
              <a:ext uri="{FF2B5EF4-FFF2-40B4-BE49-F238E27FC236}">
                <a16:creationId xmlns:a16="http://schemas.microsoft.com/office/drawing/2014/main" id="{E76B750F-3973-46C1-8455-D7AC6EFEB3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9816" y="4077072"/>
            <a:ext cx="914400" cy="914400"/>
          </a:xfrm>
          <a:prstGeom prst="rect">
            <a:avLst/>
          </a:prstGeom>
        </p:spPr>
      </p:pic>
      <p:pic>
        <p:nvPicPr>
          <p:cNvPr id="11" name="Graphic 10" descr="Marker">
            <a:extLst>
              <a:ext uri="{FF2B5EF4-FFF2-40B4-BE49-F238E27FC236}">
                <a16:creationId xmlns:a16="http://schemas.microsoft.com/office/drawing/2014/main" id="{B84610AA-926B-4732-8632-1489A7ABD2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8846" y="3886171"/>
            <a:ext cx="914400" cy="914400"/>
          </a:xfrm>
          <a:prstGeom prst="rect">
            <a:avLst/>
          </a:prstGeom>
        </p:spPr>
      </p:pic>
      <p:pic>
        <p:nvPicPr>
          <p:cNvPr id="17" name="Graphic 16" descr="Marker">
            <a:extLst>
              <a:ext uri="{FF2B5EF4-FFF2-40B4-BE49-F238E27FC236}">
                <a16:creationId xmlns:a16="http://schemas.microsoft.com/office/drawing/2014/main" id="{EA13927A-36C8-4946-BC79-1141BEB2EC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1664" y="1963410"/>
            <a:ext cx="914400" cy="914400"/>
          </a:xfrm>
          <a:prstGeom prst="rect">
            <a:avLst/>
          </a:prstGeom>
        </p:spPr>
      </p:pic>
      <p:pic>
        <p:nvPicPr>
          <p:cNvPr id="19" name="Graphic 18" descr="Marker">
            <a:extLst>
              <a:ext uri="{FF2B5EF4-FFF2-40B4-BE49-F238E27FC236}">
                <a16:creationId xmlns:a16="http://schemas.microsoft.com/office/drawing/2014/main" id="{2C17EEF3-456B-41CE-82F7-2ED41DAFFA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8048" y="116632"/>
            <a:ext cx="914400" cy="914400"/>
          </a:xfrm>
          <a:prstGeom prst="rect">
            <a:avLst/>
          </a:prstGeom>
        </p:spPr>
      </p:pic>
      <p:pic>
        <p:nvPicPr>
          <p:cNvPr id="21" name="Graphic 20" descr="Marker">
            <a:extLst>
              <a:ext uri="{FF2B5EF4-FFF2-40B4-BE49-F238E27FC236}">
                <a16:creationId xmlns:a16="http://schemas.microsoft.com/office/drawing/2014/main" id="{059F62B5-E0A1-4BA4-BCEA-7443709ED0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2884" y="1977724"/>
            <a:ext cx="914400" cy="914400"/>
          </a:xfrm>
          <a:prstGeom prst="rect">
            <a:avLst/>
          </a:prstGeom>
        </p:spPr>
      </p:pic>
    </p:spTree>
    <p:extLst>
      <p:ext uri="{BB962C8B-B14F-4D97-AF65-F5344CB8AC3E}">
        <p14:creationId xmlns:p14="http://schemas.microsoft.com/office/powerpoint/2010/main" val="51134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433" b="16067"/>
          <a:stretch/>
        </p:blipFill>
        <p:spPr>
          <a:xfrm>
            <a:off x="975139"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5" name="Picture 4" descr="A picture containing clipart&#10;&#10;Description automatically generated">
            <a:extLst>
              <a:ext uri="{FF2B5EF4-FFF2-40B4-BE49-F238E27FC236}">
                <a16:creationId xmlns:a16="http://schemas.microsoft.com/office/drawing/2014/main" id="{75A95DF1-CE6A-4DA9-902C-878DEF9F0A04}"/>
              </a:ext>
            </a:extLst>
          </p:cNvPr>
          <p:cNvPicPr>
            <a:picLocks noChangeAspect="1"/>
          </p:cNvPicPr>
          <p:nvPr/>
        </p:nvPicPr>
        <p:blipFill rotWithShape="1">
          <a:blip r:embed="rId4">
            <a:extLst>
              <a:ext uri="{28A0092B-C50C-407E-A947-70E740481C1C}">
                <a14:useLocalDpi xmlns:a14="http://schemas.microsoft.com/office/drawing/2010/main" val="0"/>
              </a:ext>
            </a:extLst>
          </a:blip>
          <a:srcRect r="-6" b="5245"/>
          <a:stretch/>
        </p:blipFill>
        <p:spPr>
          <a:xfrm>
            <a:off x="3585647"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r="-8" b="-8"/>
          <a:stretch/>
        </p:blipFill>
        <p:spPr>
          <a:xfrm>
            <a:off x="6196155"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7" name="Picture 6" descr="A picture containing diagram&#10;&#10;Description automatically generated">
            <a:extLst>
              <a:ext uri="{FF2B5EF4-FFF2-40B4-BE49-F238E27FC236}">
                <a16:creationId xmlns:a16="http://schemas.microsoft.com/office/drawing/2014/main" id="{AB04942D-A871-4C3A-B65E-342F91D5356A}"/>
              </a:ext>
            </a:extLst>
          </p:cNvPr>
          <p:cNvPicPr>
            <a:picLocks noChangeAspect="1"/>
          </p:cNvPicPr>
          <p:nvPr/>
        </p:nvPicPr>
        <p:blipFill rotWithShape="1">
          <a:blip r:embed="rId6">
            <a:extLst>
              <a:ext uri="{28A0092B-C50C-407E-A947-70E740481C1C}">
                <a14:useLocalDpi xmlns:a14="http://schemas.microsoft.com/office/drawing/2010/main" val="0"/>
              </a:ext>
            </a:extLst>
          </a:blip>
          <a:srcRect l="3880" r="11871" b="1"/>
          <a:stretch/>
        </p:blipFill>
        <p:spPr>
          <a:xfrm>
            <a:off x="8806663" y="2146853"/>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spTree>
    <p:extLst>
      <p:ext uri="{BB962C8B-B14F-4D97-AF65-F5344CB8AC3E}">
        <p14:creationId xmlns:p14="http://schemas.microsoft.com/office/powerpoint/2010/main" val="1526490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96197" y="1675228"/>
            <a:ext cx="5850159" cy="4221002"/>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010" y="1558005"/>
            <a:ext cx="5918768" cy="42705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938" y="1558004"/>
            <a:ext cx="5953841" cy="4295810"/>
          </a:xfrm>
          <a:prstGeom prst="rect">
            <a:avLst/>
          </a:prstGeom>
        </p:spPr>
      </p:pic>
      <p:cxnSp>
        <p:nvCxnSpPr>
          <p:cNvPr id="10" name="Straight Arrow Connector 9"/>
          <p:cNvCxnSpPr/>
          <p:nvPr/>
        </p:nvCxnSpPr>
        <p:spPr>
          <a:xfrm flipH="1">
            <a:off x="5495366" y="2892238"/>
            <a:ext cx="129989" cy="593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97345" y="1186450"/>
            <a:ext cx="2811988" cy="369332"/>
          </a:xfrm>
          <a:prstGeom prst="rect">
            <a:avLst/>
          </a:prstGeom>
          <a:noFill/>
        </p:spPr>
        <p:txBody>
          <a:bodyPr wrap="square" rtlCol="0">
            <a:spAutoFit/>
          </a:bodyPr>
          <a:lstStyle/>
          <a:p>
            <a:pPr defTabSz="685800"/>
            <a:r>
              <a:rPr lang="nl-NL" sz="1800">
                <a:solidFill>
                  <a:prstClr val="black"/>
                </a:solidFill>
                <a:latin typeface="Calibri" panose="020F0502020204030204"/>
              </a:rPr>
              <a:t>12 + 15 + 35 + 25 + 14 = 101</a:t>
            </a:r>
            <a:endParaRPr lang="en-US" sz="1800">
              <a:solidFill>
                <a:prstClr val="black"/>
              </a:solidFill>
              <a:latin typeface="Calibri" panose="020F0502020204030204"/>
            </a:endParaRPr>
          </a:p>
        </p:txBody>
      </p:sp>
      <p:cxnSp>
        <p:nvCxnSpPr>
          <p:cNvPr id="11" name="Straight Arrow Connector 10"/>
          <p:cNvCxnSpPr/>
          <p:nvPr/>
        </p:nvCxnSpPr>
        <p:spPr>
          <a:xfrm flipV="1">
            <a:off x="5905857" y="3990416"/>
            <a:ext cx="602520" cy="28238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350815" y="4331073"/>
            <a:ext cx="246530" cy="31949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59069" y="3330513"/>
            <a:ext cx="638276" cy="413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325471" y="3914215"/>
            <a:ext cx="730624" cy="17929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AE2FE31-75A2-46F1-926C-3CFB2DA2E4C8}"/>
              </a:ext>
            </a:extLst>
          </p:cNvPr>
          <p:cNvSpPr/>
          <p:nvPr/>
        </p:nvSpPr>
        <p:spPr>
          <a:xfrm>
            <a:off x="5056095" y="1515588"/>
            <a:ext cx="940845" cy="919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aseline="-25000"/>
          </a:p>
        </p:txBody>
      </p:sp>
      <p:pic>
        <p:nvPicPr>
          <p:cNvPr id="3" name="Picture 2" descr="Icon&#10;&#10;Description automatically generated">
            <a:extLst>
              <a:ext uri="{FF2B5EF4-FFF2-40B4-BE49-F238E27FC236}">
                <a16:creationId xmlns:a16="http://schemas.microsoft.com/office/drawing/2014/main" id="{BB45DB2F-2DDB-498A-B1FE-679CBEC4C6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859" y="1287557"/>
            <a:ext cx="1147154" cy="1147154"/>
          </a:xfrm>
          <a:prstGeom prst="rect">
            <a:avLst/>
          </a:prstGeom>
        </p:spPr>
      </p:pic>
    </p:spTree>
    <p:extLst>
      <p:ext uri="{BB962C8B-B14F-4D97-AF65-F5344CB8AC3E}">
        <p14:creationId xmlns:p14="http://schemas.microsoft.com/office/powerpoint/2010/main" val="70255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928938" y="1558006"/>
            <a:ext cx="5953841" cy="4295809"/>
          </a:xfrm>
          <a:prstGeom prst="rect">
            <a:avLst/>
          </a:prstGeom>
        </p:spPr>
      </p:pic>
      <p:sp>
        <p:nvSpPr>
          <p:cNvPr id="8" name="TextBox 7"/>
          <p:cNvSpPr txBox="1"/>
          <p:nvPr/>
        </p:nvSpPr>
        <p:spPr>
          <a:xfrm>
            <a:off x="7553336" y="1250687"/>
            <a:ext cx="2586038" cy="369332"/>
          </a:xfrm>
          <a:prstGeom prst="rect">
            <a:avLst/>
          </a:prstGeom>
          <a:noFill/>
        </p:spPr>
        <p:txBody>
          <a:bodyPr wrap="square" rtlCol="0">
            <a:spAutoFit/>
          </a:bodyPr>
          <a:lstStyle/>
          <a:p>
            <a:pPr defTabSz="685800"/>
            <a:r>
              <a:rPr lang="nl-NL" sz="1800">
                <a:solidFill>
                  <a:prstClr val="black"/>
                </a:solidFill>
                <a:latin typeface="Calibri" panose="020F0502020204030204"/>
              </a:rPr>
              <a:t>20 + 7 + 10 + 8 + 10 = 55</a:t>
            </a:r>
            <a:endParaRPr lang="en-US" sz="1800">
              <a:solidFill>
                <a:prstClr val="black"/>
              </a:solidFill>
              <a:latin typeface="Calibri" panose="020F0502020204030204"/>
            </a:endParaRPr>
          </a:p>
        </p:txBody>
      </p:sp>
      <p:cxnSp>
        <p:nvCxnSpPr>
          <p:cNvPr id="3" name="Straight Arrow Connector 2"/>
          <p:cNvCxnSpPr/>
          <p:nvPr/>
        </p:nvCxnSpPr>
        <p:spPr>
          <a:xfrm flipH="1">
            <a:off x="3854824" y="2466415"/>
            <a:ext cx="551330" cy="42582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38538" y="4548189"/>
            <a:ext cx="423863" cy="4286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048376" y="5519738"/>
            <a:ext cx="904875" cy="476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43926" y="4219576"/>
            <a:ext cx="138113" cy="4429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7372351" y="2543176"/>
            <a:ext cx="404813" cy="2143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64BE649-489F-400F-9B92-865A3FDCA615}"/>
              </a:ext>
            </a:extLst>
          </p:cNvPr>
          <p:cNvSpPr/>
          <p:nvPr/>
        </p:nvSpPr>
        <p:spPr>
          <a:xfrm>
            <a:off x="5056095" y="1515588"/>
            <a:ext cx="940845" cy="919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aseline="-25000"/>
          </a:p>
        </p:txBody>
      </p:sp>
      <p:pic>
        <p:nvPicPr>
          <p:cNvPr id="9" name="Picture 8" descr="Icon&#10;&#10;Description automatically generated">
            <a:extLst>
              <a:ext uri="{FF2B5EF4-FFF2-40B4-BE49-F238E27FC236}">
                <a16:creationId xmlns:a16="http://schemas.microsoft.com/office/drawing/2014/main" id="{84A3D11A-6A0D-458D-8133-64DE4086E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859" y="1287557"/>
            <a:ext cx="1147154" cy="1147154"/>
          </a:xfrm>
          <a:prstGeom prst="rect">
            <a:avLst/>
          </a:prstGeom>
        </p:spPr>
      </p:pic>
    </p:spTree>
    <p:extLst>
      <p:ext uri="{BB962C8B-B14F-4D97-AF65-F5344CB8AC3E}">
        <p14:creationId xmlns:p14="http://schemas.microsoft.com/office/powerpoint/2010/main" val="175002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5787"/>
            <a:ext cx="12186912" cy="7318868"/>
          </a:xfrm>
          <a:prstGeom prst="rect">
            <a:avLst/>
          </a:prstGeom>
          <a:blipFill dpi="0" rotWithShape="1">
            <a:blip r:embed="rId3">
              <a:alphaModFix amt="4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p:cNvSpPr txBox="1"/>
          <p:nvPr/>
        </p:nvSpPr>
        <p:spPr>
          <a:xfrm>
            <a:off x="2250744" y="1736799"/>
            <a:ext cx="7349320" cy="3046988"/>
          </a:xfrm>
          <a:prstGeom prst="rect">
            <a:avLst/>
          </a:prstGeom>
          <a:noFill/>
        </p:spPr>
        <p:txBody>
          <a:bodyPr wrap="square" rtlCol="0">
            <a:spAutoFit/>
          </a:bodyPr>
          <a:lstStyle/>
          <a:p>
            <a:pPr defTabSz="685800"/>
            <a:r>
              <a:rPr lang="nl-NL" sz="2400" i="1" dirty="0">
                <a:solidFill>
                  <a:prstClr val="black"/>
                </a:solidFill>
                <a:latin typeface="Calibri" panose="020F0502020204030204"/>
              </a:rPr>
              <a:t>In </a:t>
            </a:r>
            <a:r>
              <a:rPr lang="nl-NL" sz="2400" i="1" dirty="0" err="1">
                <a:solidFill>
                  <a:prstClr val="black"/>
                </a:solidFill>
                <a:latin typeface="Calibri" panose="020F0502020204030204"/>
              </a:rPr>
              <a:t>how</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many</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ways</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can</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the</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deliverer</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deliver</a:t>
            </a:r>
            <a:r>
              <a:rPr lang="nl-NL" sz="2400" i="1" dirty="0">
                <a:solidFill>
                  <a:prstClr val="black"/>
                </a:solidFill>
                <a:latin typeface="Calibri" panose="020F0502020204030204"/>
              </a:rPr>
              <a:t> these packages?</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a) 10</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b) 24</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c) 48</a:t>
            </a:r>
            <a:endParaRPr lang="en-US" sz="2400" i="1" dirty="0">
              <a:solidFill>
                <a:prstClr val="black"/>
              </a:solidFill>
              <a:latin typeface="Calibri" panose="020F0502020204030204"/>
            </a:endParaRPr>
          </a:p>
        </p:txBody>
      </p:sp>
    </p:spTree>
    <p:extLst>
      <p:ext uri="{BB962C8B-B14F-4D97-AF65-F5344CB8AC3E}">
        <p14:creationId xmlns:p14="http://schemas.microsoft.com/office/powerpoint/2010/main" val="352550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023CB4-ED67-4FF2-9850-EB9734D1C8AD}"/>
              </a:ext>
            </a:extLst>
          </p:cNvPr>
          <p:cNvSpPr>
            <a:spLocks noGrp="1"/>
          </p:cNvSpPr>
          <p:nvPr>
            <p:ph type="ctrTitle"/>
          </p:nvPr>
        </p:nvSpPr>
        <p:spPr/>
        <p:txBody>
          <a:bodyPr/>
          <a:lstStyle/>
          <a:p>
            <a:endParaRPr lang="nl-NL"/>
          </a:p>
        </p:txBody>
      </p:sp>
      <p:sp>
        <p:nvSpPr>
          <p:cNvPr id="6" name="Subtitle 5">
            <a:extLst>
              <a:ext uri="{FF2B5EF4-FFF2-40B4-BE49-F238E27FC236}">
                <a16:creationId xmlns:a16="http://schemas.microsoft.com/office/drawing/2014/main" id="{1B0EB3DE-6CE5-4B5C-BFB6-FCBD9279C0FA}"/>
              </a:ext>
            </a:extLst>
          </p:cNvPr>
          <p:cNvSpPr>
            <a:spLocks noGrp="1"/>
          </p:cNvSpPr>
          <p:nvPr>
            <p:ph type="subTitle" idx="1"/>
          </p:nvPr>
        </p:nvSpPr>
        <p:spPr/>
        <p:txBody>
          <a:bodyPr/>
          <a:lstStyle/>
          <a:p>
            <a:endParaRPr lang="nl-NL"/>
          </a:p>
        </p:txBody>
      </p:sp>
      <p:pic>
        <p:nvPicPr>
          <p:cNvPr id="4" name="Picture 3">
            <a:extLst>
              <a:ext uri="{FF2B5EF4-FFF2-40B4-BE49-F238E27FC236}">
                <a16:creationId xmlns:a16="http://schemas.microsoft.com/office/drawing/2014/main" id="{BEDCB0AA-AE1F-42F6-9606-22B753B4D461}"/>
              </a:ext>
            </a:extLst>
          </p:cNvPr>
          <p:cNvPicPr>
            <a:picLocks noChangeAspect="1"/>
          </p:cNvPicPr>
          <p:nvPr/>
        </p:nvPicPr>
        <p:blipFill rotWithShape="1">
          <a:blip r:embed="rId3"/>
          <a:srcRect t="6867" r="63387" b="3451"/>
          <a:stretch/>
        </p:blipFill>
        <p:spPr>
          <a:xfrm>
            <a:off x="1770243" y="140097"/>
            <a:ext cx="8532440" cy="6717903"/>
          </a:xfrm>
          <a:prstGeom prst="rect">
            <a:avLst/>
          </a:prstGeom>
        </p:spPr>
      </p:pic>
      <p:sp>
        <p:nvSpPr>
          <p:cNvPr id="7" name="Rectangle 6">
            <a:extLst>
              <a:ext uri="{FF2B5EF4-FFF2-40B4-BE49-F238E27FC236}">
                <a16:creationId xmlns:a16="http://schemas.microsoft.com/office/drawing/2014/main" id="{08A3131F-AB43-46F0-9BE5-04E7E2B4E327}"/>
              </a:ext>
            </a:extLst>
          </p:cNvPr>
          <p:cNvSpPr/>
          <p:nvPr/>
        </p:nvSpPr>
        <p:spPr>
          <a:xfrm>
            <a:off x="1439839" y="197893"/>
            <a:ext cx="1357952" cy="696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Picture 7">
            <a:extLst>
              <a:ext uri="{FF2B5EF4-FFF2-40B4-BE49-F238E27FC236}">
                <a16:creationId xmlns:a16="http://schemas.microsoft.com/office/drawing/2014/main" id="{A7AE8CF5-7307-42C7-BE56-BD445FD622CC}"/>
              </a:ext>
            </a:extLst>
          </p:cNvPr>
          <p:cNvPicPr>
            <a:picLocks noChangeAspect="1"/>
          </p:cNvPicPr>
          <p:nvPr/>
        </p:nvPicPr>
        <p:blipFill rotWithShape="1">
          <a:blip r:embed="rId4"/>
          <a:srcRect l="309" t="6532" r="66148" b="4099"/>
          <a:stretch/>
        </p:blipFill>
        <p:spPr>
          <a:xfrm>
            <a:off x="1821892" y="138311"/>
            <a:ext cx="7836882" cy="6711206"/>
          </a:xfrm>
          <a:prstGeom prst="rect">
            <a:avLst/>
          </a:prstGeom>
        </p:spPr>
      </p:pic>
      <p:sp>
        <p:nvSpPr>
          <p:cNvPr id="9" name="Rectangle 8">
            <a:extLst>
              <a:ext uri="{FF2B5EF4-FFF2-40B4-BE49-F238E27FC236}">
                <a16:creationId xmlns:a16="http://schemas.microsoft.com/office/drawing/2014/main" id="{69C03DC2-3291-4A8E-93B8-0645B0AB496A}"/>
              </a:ext>
            </a:extLst>
          </p:cNvPr>
          <p:cNvSpPr/>
          <p:nvPr/>
        </p:nvSpPr>
        <p:spPr>
          <a:xfrm>
            <a:off x="1835573" y="197893"/>
            <a:ext cx="629920" cy="296560"/>
          </a:xfrm>
          <a:prstGeom prst="rect">
            <a:avLst/>
          </a:prstGeom>
          <a:solidFill>
            <a:srgbClr val="F0E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7476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tretch>
            <a:fillRect/>
          </a:stretch>
        </p:blipFill>
        <p:spPr>
          <a:xfrm>
            <a:off x="2928938" y="1558006"/>
            <a:ext cx="5953841" cy="4295809"/>
          </a:xfrm>
          <a:prstGeom prst="rect">
            <a:avLst/>
          </a:prstGeom>
        </p:spPr>
      </p:pic>
      <p:cxnSp>
        <p:nvCxnSpPr>
          <p:cNvPr id="3" name="Straight Arrow Connector 2"/>
          <p:cNvCxnSpPr/>
          <p:nvPr/>
        </p:nvCxnSpPr>
        <p:spPr>
          <a:xfrm flipH="1">
            <a:off x="3854824" y="2466415"/>
            <a:ext cx="551330" cy="42582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B611C42-497F-4948-AEE5-BB0999410BBF}"/>
              </a:ext>
            </a:extLst>
          </p:cNvPr>
          <p:cNvSpPr/>
          <p:nvPr/>
        </p:nvSpPr>
        <p:spPr>
          <a:xfrm>
            <a:off x="5056095" y="1515588"/>
            <a:ext cx="940845" cy="919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aseline="-25000"/>
          </a:p>
        </p:txBody>
      </p:sp>
      <p:pic>
        <p:nvPicPr>
          <p:cNvPr id="5" name="Picture 4" descr="Icon&#10;&#10;Description automatically generated">
            <a:extLst>
              <a:ext uri="{FF2B5EF4-FFF2-40B4-BE49-F238E27FC236}">
                <a16:creationId xmlns:a16="http://schemas.microsoft.com/office/drawing/2014/main" id="{B3166B6C-CF85-4601-AAF0-FDAB2AFCD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859" y="1287557"/>
            <a:ext cx="1147154" cy="1147154"/>
          </a:xfrm>
          <a:prstGeom prst="rect">
            <a:avLst/>
          </a:prstGeom>
        </p:spPr>
      </p:pic>
    </p:spTree>
    <p:extLst>
      <p:ext uri="{BB962C8B-B14F-4D97-AF65-F5344CB8AC3E}">
        <p14:creationId xmlns:p14="http://schemas.microsoft.com/office/powerpoint/2010/main" val="21318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783633" y="-250"/>
            <a:ext cx="6336703" cy="6893704"/>
          </a:xfrm>
          <a:prstGeom prst="rect">
            <a:avLst/>
          </a:prstGeom>
        </p:spPr>
      </p:pic>
    </p:spTree>
    <p:extLst>
      <p:ext uri="{BB962C8B-B14F-4D97-AF65-F5344CB8AC3E}">
        <p14:creationId xmlns:p14="http://schemas.microsoft.com/office/powerpoint/2010/main" val="3239037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8843"/>
            <a:ext cx="12192000" cy="7321924"/>
          </a:xfrm>
          <a:prstGeom prst="rect">
            <a:avLst/>
          </a:prstGeom>
          <a:blipFill dpi="0" rotWithShape="1">
            <a:blip r:embed="rId3">
              <a:alphaModFix amt="4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extBox 1"/>
          <p:cNvSpPr txBox="1"/>
          <p:nvPr/>
        </p:nvSpPr>
        <p:spPr>
          <a:xfrm>
            <a:off x="2250744" y="1736799"/>
            <a:ext cx="7349320" cy="3046988"/>
          </a:xfrm>
          <a:prstGeom prst="rect">
            <a:avLst/>
          </a:prstGeom>
          <a:noFill/>
        </p:spPr>
        <p:txBody>
          <a:bodyPr wrap="square" rtlCol="0">
            <a:spAutoFit/>
          </a:bodyPr>
          <a:lstStyle/>
          <a:p>
            <a:pPr defTabSz="685800"/>
            <a:r>
              <a:rPr lang="nl-NL" sz="2400" i="1" dirty="0">
                <a:solidFill>
                  <a:prstClr val="black"/>
                </a:solidFill>
                <a:latin typeface="Calibri" panose="020F0502020204030204"/>
              </a:rPr>
              <a:t>In </a:t>
            </a:r>
            <a:r>
              <a:rPr lang="nl-NL" sz="2400" i="1" dirty="0" err="1">
                <a:solidFill>
                  <a:prstClr val="black"/>
                </a:solidFill>
                <a:latin typeface="Calibri" panose="020F0502020204030204"/>
              </a:rPr>
              <a:t>how</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many</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ways</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can</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the</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deliverer</a:t>
            </a:r>
            <a:r>
              <a:rPr lang="nl-NL" sz="2400" i="1" dirty="0">
                <a:solidFill>
                  <a:prstClr val="black"/>
                </a:solidFill>
                <a:latin typeface="Calibri" panose="020F0502020204030204"/>
              </a:rPr>
              <a:t> </a:t>
            </a:r>
            <a:r>
              <a:rPr lang="nl-NL" sz="2400" i="1" dirty="0" err="1">
                <a:solidFill>
                  <a:prstClr val="black"/>
                </a:solidFill>
                <a:latin typeface="Calibri" panose="020F0502020204030204"/>
              </a:rPr>
              <a:t>deliver</a:t>
            </a:r>
            <a:r>
              <a:rPr lang="nl-NL" sz="2400" i="1" dirty="0">
                <a:solidFill>
                  <a:prstClr val="black"/>
                </a:solidFill>
                <a:latin typeface="Calibri" panose="020F0502020204030204"/>
              </a:rPr>
              <a:t> these 20 packages?</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a) 4.876.573.000</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b) 1.356.735.265.000</a:t>
            </a:r>
          </a:p>
          <a:p>
            <a:pPr defTabSz="685800"/>
            <a:endParaRPr lang="nl-NL" sz="2400" i="1" dirty="0">
              <a:solidFill>
                <a:prstClr val="black"/>
              </a:solidFill>
              <a:latin typeface="Calibri" panose="020F0502020204030204"/>
            </a:endParaRPr>
          </a:p>
          <a:p>
            <a:pPr defTabSz="685800"/>
            <a:r>
              <a:rPr lang="nl-NL" sz="2400" i="1" dirty="0">
                <a:solidFill>
                  <a:prstClr val="black"/>
                </a:solidFill>
                <a:latin typeface="Calibri" panose="020F0502020204030204"/>
              </a:rPr>
              <a:t>c) </a:t>
            </a:r>
            <a:r>
              <a:rPr lang="en-US" sz="2400" dirty="0">
                <a:solidFill>
                  <a:prstClr val="black"/>
                </a:solidFill>
                <a:latin typeface="Calibri" panose="020F0502020204030204"/>
              </a:rPr>
              <a:t>2.432.902.008.176.640.000</a:t>
            </a:r>
            <a:endParaRPr lang="en-US" sz="2400" i="1" dirty="0">
              <a:solidFill>
                <a:prstClr val="black"/>
              </a:solidFill>
              <a:latin typeface="Calibri" panose="020F0502020204030204"/>
            </a:endParaRPr>
          </a:p>
        </p:txBody>
      </p:sp>
    </p:spTree>
    <p:extLst>
      <p:ext uri="{BB962C8B-B14F-4D97-AF65-F5344CB8AC3E}">
        <p14:creationId xmlns:p14="http://schemas.microsoft.com/office/powerpoint/2010/main" val="4106663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385" r="4710" b="1"/>
          <a:stretch/>
        </p:blipFill>
        <p:spPr>
          <a:xfrm>
            <a:off x="-1504" y="1282"/>
            <a:ext cx="12191980" cy="6856718"/>
          </a:xfrm>
          <a:prstGeom prst="rect">
            <a:avLst/>
          </a:prstGeom>
        </p:spPr>
      </p:pic>
      <p:sp>
        <p:nvSpPr>
          <p:cNvPr id="5" name="TextBox 4"/>
          <p:cNvSpPr txBox="1"/>
          <p:nvPr/>
        </p:nvSpPr>
        <p:spPr>
          <a:xfrm>
            <a:off x="1766334" y="2682490"/>
            <a:ext cx="5786438" cy="553998"/>
          </a:xfrm>
          <a:prstGeom prst="rect">
            <a:avLst/>
          </a:prstGeom>
          <a:noFill/>
        </p:spPr>
        <p:txBody>
          <a:bodyPr wrap="square" rtlCol="0">
            <a:spAutoFit/>
          </a:bodyPr>
          <a:lstStyle/>
          <a:p>
            <a:pPr defTabSz="685800">
              <a:spcAft>
                <a:spcPts val="600"/>
              </a:spcAft>
            </a:pPr>
            <a:r>
              <a:rPr lang="en-US" sz="3000" dirty="0">
                <a:solidFill>
                  <a:prstClr val="white"/>
                </a:solidFill>
                <a:latin typeface="Calibri" panose="020F0502020204030204"/>
              </a:rPr>
              <a:t>28.158.588 		      days</a:t>
            </a:r>
          </a:p>
        </p:txBody>
      </p:sp>
      <p:sp>
        <p:nvSpPr>
          <p:cNvPr id="6" name="TextBox 5"/>
          <p:cNvSpPr txBox="1"/>
          <p:nvPr/>
        </p:nvSpPr>
        <p:spPr>
          <a:xfrm>
            <a:off x="1766334" y="3152001"/>
            <a:ext cx="5786438" cy="553998"/>
          </a:xfrm>
          <a:prstGeom prst="rect">
            <a:avLst/>
          </a:prstGeom>
          <a:noFill/>
        </p:spPr>
        <p:txBody>
          <a:bodyPr wrap="square" rtlCol="0">
            <a:spAutoFit/>
          </a:bodyPr>
          <a:lstStyle/>
          <a:p>
            <a:pPr defTabSz="685800">
              <a:spcAft>
                <a:spcPts val="600"/>
              </a:spcAft>
            </a:pPr>
            <a:r>
              <a:rPr lang="en-US" sz="3000" dirty="0">
                <a:solidFill>
                  <a:prstClr val="white"/>
                </a:solidFill>
                <a:latin typeface="Calibri" panose="020F0502020204030204"/>
              </a:rPr>
              <a:t>77.146 			      year</a:t>
            </a:r>
          </a:p>
        </p:txBody>
      </p:sp>
      <p:sp>
        <p:nvSpPr>
          <p:cNvPr id="3" name="TextBox 2"/>
          <p:cNvSpPr txBox="1"/>
          <p:nvPr/>
        </p:nvSpPr>
        <p:spPr>
          <a:xfrm>
            <a:off x="1766334" y="1743471"/>
            <a:ext cx="6578321" cy="553998"/>
          </a:xfrm>
          <a:prstGeom prst="rect">
            <a:avLst/>
          </a:prstGeom>
          <a:noFill/>
        </p:spPr>
        <p:txBody>
          <a:bodyPr wrap="square" numCol="2" rtlCol="0">
            <a:spAutoFit/>
          </a:bodyPr>
          <a:lstStyle/>
          <a:p>
            <a:pPr defTabSz="685800">
              <a:spcAft>
                <a:spcPts val="600"/>
              </a:spcAft>
            </a:pPr>
            <a:r>
              <a:rPr lang="en-US" sz="3000" dirty="0">
                <a:solidFill>
                  <a:prstClr val="white"/>
                </a:solidFill>
                <a:latin typeface="Calibri" panose="020F0502020204030204"/>
              </a:rPr>
              <a:t>2.432.902.008.176 seconds</a:t>
            </a:r>
          </a:p>
        </p:txBody>
      </p:sp>
      <p:sp>
        <p:nvSpPr>
          <p:cNvPr id="4" name="TextBox 3"/>
          <p:cNvSpPr txBox="1"/>
          <p:nvPr/>
        </p:nvSpPr>
        <p:spPr>
          <a:xfrm>
            <a:off x="1728787" y="2212981"/>
            <a:ext cx="5786438" cy="553998"/>
          </a:xfrm>
          <a:prstGeom prst="rect">
            <a:avLst/>
          </a:prstGeom>
          <a:noFill/>
        </p:spPr>
        <p:txBody>
          <a:bodyPr wrap="square" rtlCol="0">
            <a:spAutoFit/>
          </a:bodyPr>
          <a:lstStyle/>
          <a:p>
            <a:pPr defTabSz="685800">
              <a:spcAft>
                <a:spcPts val="600"/>
              </a:spcAft>
            </a:pPr>
            <a:r>
              <a:rPr lang="en-US" sz="3000" dirty="0">
                <a:solidFill>
                  <a:prstClr val="white"/>
                </a:solidFill>
                <a:latin typeface="Calibri" panose="020F0502020204030204"/>
              </a:rPr>
              <a:t>675.806.113 		      hour</a:t>
            </a:r>
          </a:p>
        </p:txBody>
      </p:sp>
      <p:sp>
        <p:nvSpPr>
          <p:cNvPr id="8" name="TextBox 7">
            <a:extLst>
              <a:ext uri="{FF2B5EF4-FFF2-40B4-BE49-F238E27FC236}">
                <a16:creationId xmlns:a16="http://schemas.microsoft.com/office/drawing/2014/main" id="{257F0490-CC30-49B8-9F78-BB69BF0BA015}"/>
              </a:ext>
            </a:extLst>
          </p:cNvPr>
          <p:cNvSpPr txBox="1"/>
          <p:nvPr/>
        </p:nvSpPr>
        <p:spPr>
          <a:xfrm>
            <a:off x="1776844" y="595378"/>
            <a:ext cx="12188952" cy="630942"/>
          </a:xfrm>
          <a:prstGeom prst="rect">
            <a:avLst/>
          </a:prstGeom>
          <a:noFill/>
        </p:spPr>
        <p:txBody>
          <a:bodyPr wrap="square" numCol="2" rtlCol="0">
            <a:spAutoFit/>
          </a:bodyPr>
          <a:lstStyle/>
          <a:p>
            <a:pPr defTabSz="685800">
              <a:spcAft>
                <a:spcPts val="600"/>
              </a:spcAft>
            </a:pPr>
            <a:r>
              <a:rPr lang="en-US" sz="3000" dirty="0">
                <a:solidFill>
                  <a:prstClr val="white"/>
                </a:solidFill>
                <a:latin typeface="Calibri" panose="020F0502020204030204"/>
              </a:rPr>
              <a:t>1.000.000 computations per second</a:t>
            </a:r>
          </a:p>
        </p:txBody>
      </p:sp>
    </p:spTree>
    <p:extLst>
      <p:ext uri="{BB962C8B-B14F-4D97-AF65-F5344CB8AC3E}">
        <p14:creationId xmlns:p14="http://schemas.microsoft.com/office/powerpoint/2010/main" val="305715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78770"/>
            <a:ext cx="9144000" cy="3700463"/>
          </a:xfrm>
          <a:prstGeom prst="rect">
            <a:avLst/>
          </a:prstGeom>
        </p:spPr>
      </p:pic>
    </p:spTree>
    <p:extLst>
      <p:ext uri="{BB962C8B-B14F-4D97-AF65-F5344CB8AC3E}">
        <p14:creationId xmlns:p14="http://schemas.microsoft.com/office/powerpoint/2010/main" val="3721379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526" y="1227291"/>
            <a:ext cx="5638136" cy="4482318"/>
          </a:xfrm>
          <a:prstGeom prst="rect">
            <a:avLst/>
          </a:prstGeom>
        </p:spPr>
      </p:pic>
    </p:spTree>
    <p:extLst>
      <p:ext uri="{BB962C8B-B14F-4D97-AF65-F5344CB8AC3E}">
        <p14:creationId xmlns:p14="http://schemas.microsoft.com/office/powerpoint/2010/main" val="2915484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859797" y="0"/>
            <a:ext cx="6472406" cy="6857600"/>
          </a:xfrm>
          <a:prstGeom prst="rect">
            <a:avLst/>
          </a:prstGeom>
        </p:spPr>
      </p:pic>
    </p:spTree>
    <p:extLst>
      <p:ext uri="{BB962C8B-B14F-4D97-AF65-F5344CB8AC3E}">
        <p14:creationId xmlns:p14="http://schemas.microsoft.com/office/powerpoint/2010/main" val="2113754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64233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EC76D-451E-4E64-A7DD-9265657017E8}"/>
              </a:ext>
            </a:extLst>
          </p:cNvPr>
          <p:cNvPicPr>
            <a:picLocks noChangeAspect="1"/>
          </p:cNvPicPr>
          <p:nvPr/>
        </p:nvPicPr>
        <p:blipFill rotWithShape="1">
          <a:blip r:embed="rId3"/>
          <a:srcRect l="11029" t="19794" r="54650" b="12890"/>
          <a:stretch/>
        </p:blipFill>
        <p:spPr>
          <a:xfrm>
            <a:off x="760422" y="2435352"/>
            <a:ext cx="3152032" cy="1987296"/>
          </a:xfrm>
          <a:prstGeom prst="rect">
            <a:avLst/>
          </a:prstGeom>
        </p:spPr>
      </p:pic>
      <p:grpSp>
        <p:nvGrpSpPr>
          <p:cNvPr id="17" name="Group 16">
            <a:extLst>
              <a:ext uri="{FF2B5EF4-FFF2-40B4-BE49-F238E27FC236}">
                <a16:creationId xmlns:a16="http://schemas.microsoft.com/office/drawing/2014/main" id="{BC3D8CC7-AACC-4DCA-8B78-1EE2C444DB4C}"/>
              </a:ext>
            </a:extLst>
          </p:cNvPr>
          <p:cNvGrpSpPr/>
          <p:nvPr/>
        </p:nvGrpSpPr>
        <p:grpSpPr>
          <a:xfrm>
            <a:off x="4334471" y="3324008"/>
            <a:ext cx="4531879" cy="1180992"/>
            <a:chOff x="4568275" y="2937509"/>
            <a:chExt cx="4531879" cy="1180992"/>
          </a:xfrm>
        </p:grpSpPr>
        <p:grpSp>
          <p:nvGrpSpPr>
            <p:cNvPr id="3" name="Group 2">
              <a:extLst>
                <a:ext uri="{FF2B5EF4-FFF2-40B4-BE49-F238E27FC236}">
                  <a16:creationId xmlns:a16="http://schemas.microsoft.com/office/drawing/2014/main" id="{54C36F6F-00FB-4E74-9077-02F6C325E122}"/>
                </a:ext>
              </a:extLst>
            </p:cNvPr>
            <p:cNvGrpSpPr/>
            <p:nvPr/>
          </p:nvGrpSpPr>
          <p:grpSpPr>
            <a:xfrm>
              <a:off x="5305168" y="2937509"/>
              <a:ext cx="3058093" cy="1180992"/>
              <a:chOff x="2508069" y="1188720"/>
              <a:chExt cx="5011782" cy="1935480"/>
            </a:xfrm>
          </p:grpSpPr>
          <p:cxnSp>
            <p:nvCxnSpPr>
              <p:cNvPr id="4" name="Straight Connector 3">
                <a:extLst>
                  <a:ext uri="{FF2B5EF4-FFF2-40B4-BE49-F238E27FC236}">
                    <a16:creationId xmlns:a16="http://schemas.microsoft.com/office/drawing/2014/main" id="{DAE3EE8F-CC80-4C90-BA5D-B93B4CCC8FAE}"/>
                  </a:ext>
                </a:extLst>
              </p:cNvPr>
              <p:cNvCxnSpPr/>
              <p:nvPr/>
            </p:nvCxnSpPr>
            <p:spPr>
              <a:xfrm flipV="1">
                <a:off x="2508069" y="1188720"/>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6B1FF47-9C04-42CB-8050-D216F6C48B3D}"/>
                  </a:ext>
                </a:extLst>
              </p:cNvPr>
              <p:cNvCxnSpPr/>
              <p:nvPr/>
            </p:nvCxnSpPr>
            <p:spPr>
              <a:xfrm>
                <a:off x="2508069" y="2076994"/>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C3B4095-D690-4D90-9F14-3A8663D95B6C}"/>
                  </a:ext>
                </a:extLst>
              </p:cNvPr>
              <p:cNvCxnSpPr/>
              <p:nvPr/>
            </p:nvCxnSpPr>
            <p:spPr>
              <a:xfrm>
                <a:off x="5013960" y="1188720"/>
                <a:ext cx="2505891" cy="1047206"/>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84C76E-1F66-449D-A7B2-C793726FDA80}"/>
                  </a:ext>
                </a:extLst>
              </p:cNvPr>
              <p:cNvCxnSpPr/>
              <p:nvPr/>
            </p:nvCxnSpPr>
            <p:spPr>
              <a:xfrm flipV="1">
                <a:off x="4907280" y="2235926"/>
                <a:ext cx="2612571" cy="888274"/>
              </a:xfrm>
              <a:prstGeom prst="line">
                <a:avLst/>
              </a:prstGeom>
              <a:ln w="63500"/>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BA0084B-DFA1-4577-AAF8-21D4AE7F7D4C}"/>
                </a:ext>
              </a:extLst>
            </p:cNvPr>
            <p:cNvCxnSpPr>
              <a:cxnSpLocks/>
            </p:cNvCxnSpPr>
            <p:nvPr/>
          </p:nvCxnSpPr>
          <p:spPr>
            <a:xfrm>
              <a:off x="6787315" y="2973564"/>
              <a:ext cx="0" cy="1078799"/>
            </a:xfrm>
            <a:prstGeom prst="line">
              <a:avLst/>
            </a:prstGeom>
            <a:ln w="190500"/>
          </p:spPr>
          <p:style>
            <a:lnRef idx="1">
              <a:schemeClr val="accent1"/>
            </a:lnRef>
            <a:fillRef idx="0">
              <a:schemeClr val="accent1"/>
            </a:fillRef>
            <a:effectRef idx="0">
              <a:schemeClr val="accent1"/>
            </a:effectRef>
            <a:fontRef idx="minor">
              <a:schemeClr val="tx1"/>
            </a:fontRef>
          </p:style>
        </p:cxnSp>
        <p:pic>
          <p:nvPicPr>
            <p:cNvPr id="14" name="Picture 13" descr="A close up of a sign&#10;&#10;Description automatically generated">
              <a:extLst>
                <a:ext uri="{FF2B5EF4-FFF2-40B4-BE49-F238E27FC236}">
                  <a16:creationId xmlns:a16="http://schemas.microsoft.com/office/drawing/2014/main" id="{D358A6B5-52DA-4269-B2D2-DCD6F5458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8275" y="3018263"/>
              <a:ext cx="656142" cy="656142"/>
            </a:xfrm>
            <a:prstGeom prst="rect">
              <a:avLst/>
            </a:prstGeom>
          </p:spPr>
        </p:pic>
        <p:pic>
          <p:nvPicPr>
            <p:cNvPr id="15" name="Picture 2" descr="Download free Suburb icon">
              <a:extLst>
                <a:ext uri="{FF2B5EF4-FFF2-40B4-BE49-F238E27FC236}">
                  <a16:creationId xmlns:a16="http://schemas.microsoft.com/office/drawing/2014/main" id="{F161BF67-3895-4BDA-90BE-968A73F3E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361" y="3015215"/>
              <a:ext cx="783793" cy="783793"/>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A32826F-1040-4AC6-A810-A03EC9C4A9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8427" y="2695755"/>
            <a:ext cx="2499743" cy="1987296"/>
          </a:xfrm>
          <a:prstGeom prst="rect">
            <a:avLst/>
          </a:prstGeom>
        </p:spPr>
      </p:pic>
      <p:sp>
        <p:nvSpPr>
          <p:cNvPr id="19" name="Title 18">
            <a:extLst>
              <a:ext uri="{FF2B5EF4-FFF2-40B4-BE49-F238E27FC236}">
                <a16:creationId xmlns:a16="http://schemas.microsoft.com/office/drawing/2014/main" id="{7F1A8207-46A6-42A7-BD8C-2F8082C3C097}"/>
              </a:ext>
            </a:extLst>
          </p:cNvPr>
          <p:cNvSpPr>
            <a:spLocks noGrp="1"/>
          </p:cNvSpPr>
          <p:nvPr>
            <p:ph type="ctrTitle"/>
          </p:nvPr>
        </p:nvSpPr>
        <p:spPr>
          <a:xfrm>
            <a:off x="1524000" y="580356"/>
            <a:ext cx="9144000" cy="783793"/>
          </a:xfrm>
        </p:spPr>
        <p:txBody>
          <a:bodyPr/>
          <a:lstStyle/>
          <a:p>
            <a:r>
              <a:rPr lang="en-US" dirty="0"/>
              <a:t>How do you find the fastest route?</a:t>
            </a:r>
            <a:endParaRPr lang="nl-NL" dirty="0"/>
          </a:p>
        </p:txBody>
      </p:sp>
    </p:spTree>
    <p:extLst>
      <p:ext uri="{BB962C8B-B14F-4D97-AF65-F5344CB8AC3E}">
        <p14:creationId xmlns:p14="http://schemas.microsoft.com/office/powerpoint/2010/main" val="142656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E6B3632-31A7-4B9A-9B3B-DAADD1D37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toy&#10;&#10;Description automatically generated">
            <a:extLst>
              <a:ext uri="{FF2B5EF4-FFF2-40B4-BE49-F238E27FC236}">
                <a16:creationId xmlns:a16="http://schemas.microsoft.com/office/drawing/2014/main" id="{F846B9D0-D8E0-4E9E-86E3-91C92293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749300"/>
            <a:ext cx="3568700" cy="3289300"/>
          </a:xfrm>
          <a:prstGeom prst="rect">
            <a:avLst/>
          </a:prstGeom>
        </p:spPr>
      </p:pic>
      <p:pic>
        <p:nvPicPr>
          <p:cNvPr id="11" name="Picture 10" descr="A picture containing person, green, car, holding&#10;&#10;Description automatically generated">
            <a:extLst>
              <a:ext uri="{FF2B5EF4-FFF2-40B4-BE49-F238E27FC236}">
                <a16:creationId xmlns:a16="http://schemas.microsoft.com/office/drawing/2014/main" id="{C40B62CC-F7F9-4DA6-924D-0F2C7AC8E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 y="4102100"/>
            <a:ext cx="3568700" cy="1981200"/>
          </a:xfrm>
          <a:prstGeom prst="rect">
            <a:avLst/>
          </a:prstGeom>
        </p:spPr>
      </p:pic>
      <p:pic>
        <p:nvPicPr>
          <p:cNvPr id="7" name="Picture 6" descr="A picture containing map&#10;&#10;Description automatically generated">
            <a:extLst>
              <a:ext uri="{FF2B5EF4-FFF2-40B4-BE49-F238E27FC236}">
                <a16:creationId xmlns:a16="http://schemas.microsoft.com/office/drawing/2014/main" id="{4D4D886E-3FA1-41B1-98F1-789A3F9F9E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749300"/>
            <a:ext cx="3695700" cy="3225800"/>
          </a:xfrm>
          <a:prstGeom prst="rect">
            <a:avLst/>
          </a:prstGeom>
        </p:spPr>
      </p:pic>
      <p:pic>
        <p:nvPicPr>
          <p:cNvPr id="5" name="Content Placeholder 4" descr="A toy bus on a city street&#10;&#10;Description automatically generated">
            <a:extLst>
              <a:ext uri="{FF2B5EF4-FFF2-40B4-BE49-F238E27FC236}">
                <a16:creationId xmlns:a16="http://schemas.microsoft.com/office/drawing/2014/main" id="{ED619FC9-7924-4C47-835C-2FA0125F9950}"/>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267200" y="4038600"/>
            <a:ext cx="3695700" cy="2044700"/>
          </a:xfrm>
        </p:spPr>
      </p:pic>
      <p:sp>
        <p:nvSpPr>
          <p:cNvPr id="2" name="Title 1">
            <a:extLst>
              <a:ext uri="{FF2B5EF4-FFF2-40B4-BE49-F238E27FC236}">
                <a16:creationId xmlns:a16="http://schemas.microsoft.com/office/drawing/2014/main" id="{37BDA21C-20E3-42E8-9F4C-779AD9B741EF}"/>
              </a:ext>
            </a:extLst>
          </p:cNvPr>
          <p:cNvSpPr>
            <a:spLocks noGrp="1"/>
          </p:cNvSpPr>
          <p:nvPr>
            <p:ph type="title"/>
          </p:nvPr>
        </p:nvSpPr>
        <p:spPr>
          <a:xfrm>
            <a:off x="8379725" y="640081"/>
            <a:ext cx="3206143" cy="5489009"/>
          </a:xfrm>
        </p:spPr>
        <p:txBody>
          <a:bodyPr vert="horz" lIns="91440" tIns="45720" rIns="91440" bIns="45720" rtlCol="0" anchor="ctr">
            <a:normAutofit/>
          </a:bodyPr>
          <a:lstStyle/>
          <a:p>
            <a:pPr defTabSz="914400"/>
            <a:r>
              <a:rPr lang="en-US" sz="5200" kern="1200" dirty="0">
                <a:solidFill>
                  <a:schemeClr val="tx1"/>
                </a:solidFill>
                <a:latin typeface="+mj-lt"/>
                <a:ea typeface="+mj-ea"/>
                <a:cs typeface="+mj-cs"/>
              </a:rPr>
              <a:t>What is the fastest route?</a:t>
            </a:r>
          </a:p>
        </p:txBody>
      </p:sp>
    </p:spTree>
    <p:extLst>
      <p:ext uri="{BB962C8B-B14F-4D97-AF65-F5344CB8AC3E}">
        <p14:creationId xmlns:p14="http://schemas.microsoft.com/office/powerpoint/2010/main" val="268877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DD0C-5BF5-4855-89E3-FC44A32AE06A}"/>
              </a:ext>
            </a:extLst>
          </p:cNvPr>
          <p:cNvSpPr>
            <a:spLocks noGrp="1"/>
          </p:cNvSpPr>
          <p:nvPr>
            <p:ph type="title"/>
          </p:nvPr>
        </p:nvSpPr>
        <p:spPr/>
        <p:txBody>
          <a:bodyPr/>
          <a:lstStyle/>
          <a:p>
            <a:endParaRPr lang="nl-NL"/>
          </a:p>
        </p:txBody>
      </p:sp>
      <p:sp>
        <p:nvSpPr>
          <p:cNvPr id="11" name="Content Placeholder 10">
            <a:extLst>
              <a:ext uri="{FF2B5EF4-FFF2-40B4-BE49-F238E27FC236}">
                <a16:creationId xmlns:a16="http://schemas.microsoft.com/office/drawing/2014/main" id="{A3B8F575-7ACE-4776-A397-913FF58F744D}"/>
              </a:ext>
            </a:extLst>
          </p:cNvPr>
          <p:cNvSpPr>
            <a:spLocks noGrp="1"/>
          </p:cNvSpPr>
          <p:nvPr>
            <p:ph idx="1"/>
          </p:nvPr>
        </p:nvSpPr>
        <p:spPr/>
        <p:txBody>
          <a:bodyPr/>
          <a:lstStyle/>
          <a:p>
            <a:endParaRPr lang="nl-NL"/>
          </a:p>
        </p:txBody>
      </p:sp>
      <p:pic>
        <p:nvPicPr>
          <p:cNvPr id="12" name="Picture 11">
            <a:extLst>
              <a:ext uri="{FF2B5EF4-FFF2-40B4-BE49-F238E27FC236}">
                <a16:creationId xmlns:a16="http://schemas.microsoft.com/office/drawing/2014/main" id="{A7FA1F09-ECAE-4341-B8DF-2B4E8751D558}"/>
              </a:ext>
            </a:extLst>
          </p:cNvPr>
          <p:cNvPicPr>
            <a:picLocks noChangeAspect="1"/>
          </p:cNvPicPr>
          <p:nvPr/>
        </p:nvPicPr>
        <p:blipFill rotWithShape="1">
          <a:blip r:embed="rId3"/>
          <a:srcRect l="11040" t="20105" r="54402" b="12594"/>
          <a:stretch/>
        </p:blipFill>
        <p:spPr>
          <a:xfrm>
            <a:off x="1333446" y="609600"/>
            <a:ext cx="9525107" cy="5962293"/>
          </a:xfrm>
          <a:prstGeom prst="rect">
            <a:avLst/>
          </a:prstGeom>
        </p:spPr>
      </p:pic>
      <p:pic>
        <p:nvPicPr>
          <p:cNvPr id="13" name="Picture 12">
            <a:extLst>
              <a:ext uri="{FF2B5EF4-FFF2-40B4-BE49-F238E27FC236}">
                <a16:creationId xmlns:a16="http://schemas.microsoft.com/office/drawing/2014/main" id="{B6E86076-E260-4B14-8BC5-DBA9F1FBEA9C}"/>
              </a:ext>
            </a:extLst>
          </p:cNvPr>
          <p:cNvPicPr>
            <a:picLocks noChangeAspect="1"/>
          </p:cNvPicPr>
          <p:nvPr/>
        </p:nvPicPr>
        <p:blipFill rotWithShape="1">
          <a:blip r:embed="rId4"/>
          <a:srcRect l="11029" t="19794" r="54650" b="12890"/>
          <a:stretch/>
        </p:blipFill>
        <p:spPr>
          <a:xfrm>
            <a:off x="1333446" y="609600"/>
            <a:ext cx="9456738" cy="5962293"/>
          </a:xfrm>
          <a:prstGeom prst="rect">
            <a:avLst/>
          </a:prstGeom>
        </p:spPr>
      </p:pic>
    </p:spTree>
    <p:extLst>
      <p:ext uri="{BB962C8B-B14F-4D97-AF65-F5344CB8AC3E}">
        <p14:creationId xmlns:p14="http://schemas.microsoft.com/office/powerpoint/2010/main" val="28562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DD0C-5BF5-4855-89E3-FC44A32AE06A}"/>
              </a:ext>
            </a:extLst>
          </p:cNvPr>
          <p:cNvSpPr>
            <a:spLocks noGrp="1"/>
          </p:cNvSpPr>
          <p:nvPr>
            <p:ph type="title"/>
          </p:nvPr>
        </p:nvSpPr>
        <p:spPr/>
        <p:txBody>
          <a:bodyPr/>
          <a:lstStyle/>
          <a:p>
            <a:endParaRPr lang="nl-NL"/>
          </a:p>
        </p:txBody>
      </p:sp>
      <p:sp>
        <p:nvSpPr>
          <p:cNvPr id="11" name="Content Placeholder 10">
            <a:extLst>
              <a:ext uri="{FF2B5EF4-FFF2-40B4-BE49-F238E27FC236}">
                <a16:creationId xmlns:a16="http://schemas.microsoft.com/office/drawing/2014/main" id="{A3B8F575-7ACE-4776-A397-913FF58F744D}"/>
              </a:ext>
            </a:extLst>
          </p:cNvPr>
          <p:cNvSpPr>
            <a:spLocks noGrp="1"/>
          </p:cNvSpPr>
          <p:nvPr>
            <p:ph idx="1"/>
          </p:nvPr>
        </p:nvSpPr>
        <p:spPr/>
        <p:txBody>
          <a:bodyPr/>
          <a:lstStyle/>
          <a:p>
            <a:endParaRPr lang="nl-NL"/>
          </a:p>
        </p:txBody>
      </p:sp>
      <p:pic>
        <p:nvPicPr>
          <p:cNvPr id="12" name="Picture 11">
            <a:extLst>
              <a:ext uri="{FF2B5EF4-FFF2-40B4-BE49-F238E27FC236}">
                <a16:creationId xmlns:a16="http://schemas.microsoft.com/office/drawing/2014/main" id="{A7FA1F09-ECAE-4341-B8DF-2B4E8751D558}"/>
              </a:ext>
            </a:extLst>
          </p:cNvPr>
          <p:cNvPicPr>
            <a:picLocks noChangeAspect="1"/>
          </p:cNvPicPr>
          <p:nvPr/>
        </p:nvPicPr>
        <p:blipFill rotWithShape="1">
          <a:blip r:embed="rId3"/>
          <a:srcRect l="11040" t="20105" r="54402" b="12594"/>
          <a:stretch/>
        </p:blipFill>
        <p:spPr>
          <a:xfrm>
            <a:off x="1333446" y="609600"/>
            <a:ext cx="9525107" cy="5962293"/>
          </a:xfrm>
          <a:prstGeom prst="rect">
            <a:avLst/>
          </a:prstGeom>
        </p:spPr>
      </p:pic>
      <p:pic>
        <p:nvPicPr>
          <p:cNvPr id="13" name="Picture 12">
            <a:extLst>
              <a:ext uri="{FF2B5EF4-FFF2-40B4-BE49-F238E27FC236}">
                <a16:creationId xmlns:a16="http://schemas.microsoft.com/office/drawing/2014/main" id="{B6E86076-E260-4B14-8BC5-DBA9F1FBEA9C}"/>
              </a:ext>
            </a:extLst>
          </p:cNvPr>
          <p:cNvPicPr>
            <a:picLocks noChangeAspect="1"/>
          </p:cNvPicPr>
          <p:nvPr/>
        </p:nvPicPr>
        <p:blipFill rotWithShape="1">
          <a:blip r:embed="rId4"/>
          <a:srcRect l="11029" t="19794" r="54650" b="12890"/>
          <a:stretch/>
        </p:blipFill>
        <p:spPr>
          <a:xfrm>
            <a:off x="1333446" y="609600"/>
            <a:ext cx="9456738" cy="5962293"/>
          </a:xfrm>
          <a:prstGeom prst="rect">
            <a:avLst/>
          </a:prstGeom>
        </p:spPr>
      </p:pic>
      <p:cxnSp>
        <p:nvCxnSpPr>
          <p:cNvPr id="4" name="Straight Connector 3">
            <a:extLst>
              <a:ext uri="{FF2B5EF4-FFF2-40B4-BE49-F238E27FC236}">
                <a16:creationId xmlns:a16="http://schemas.microsoft.com/office/drawing/2014/main" id="{2C44F5B4-A100-48A2-B3B6-B6B454466F3F}"/>
              </a:ext>
            </a:extLst>
          </p:cNvPr>
          <p:cNvCxnSpPr/>
          <p:nvPr/>
        </p:nvCxnSpPr>
        <p:spPr>
          <a:xfrm flipV="1">
            <a:off x="9802368" y="4315968"/>
            <a:ext cx="0" cy="1170432"/>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07B0637D-12C5-4A9C-919D-DB087C443296}"/>
              </a:ext>
            </a:extLst>
          </p:cNvPr>
          <p:cNvCxnSpPr>
            <a:cxnSpLocks/>
          </p:cNvCxnSpPr>
          <p:nvPr/>
        </p:nvCxnSpPr>
        <p:spPr>
          <a:xfrm flipV="1">
            <a:off x="7022592" y="4315968"/>
            <a:ext cx="2779776" cy="1060704"/>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B7551DE-91DC-45A7-80DC-CECBE4FA6518}"/>
              </a:ext>
            </a:extLst>
          </p:cNvPr>
          <p:cNvCxnSpPr>
            <a:cxnSpLocks/>
          </p:cNvCxnSpPr>
          <p:nvPr/>
        </p:nvCxnSpPr>
        <p:spPr>
          <a:xfrm>
            <a:off x="4632960" y="5376672"/>
            <a:ext cx="2389632"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3166F2F-F35A-4335-B259-9975A905C3B8}"/>
              </a:ext>
            </a:extLst>
          </p:cNvPr>
          <p:cNvSpPr txBox="1"/>
          <p:nvPr/>
        </p:nvSpPr>
        <p:spPr>
          <a:xfrm>
            <a:off x="8569338" y="950396"/>
            <a:ext cx="1233030" cy="369332"/>
          </a:xfrm>
          <a:prstGeom prst="rect">
            <a:avLst/>
          </a:prstGeom>
          <a:noFill/>
        </p:spPr>
        <p:txBody>
          <a:bodyPr wrap="none" rtlCol="0">
            <a:spAutoFit/>
          </a:bodyPr>
          <a:lstStyle/>
          <a:p>
            <a:r>
              <a:rPr lang="en-US" dirty="0"/>
              <a:t>4+10+7=21</a:t>
            </a:r>
            <a:endParaRPr lang="nl-NL" dirty="0"/>
          </a:p>
        </p:txBody>
      </p:sp>
    </p:spTree>
    <p:extLst>
      <p:ext uri="{BB962C8B-B14F-4D97-AF65-F5344CB8AC3E}">
        <p14:creationId xmlns:p14="http://schemas.microsoft.com/office/powerpoint/2010/main" val="294964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ABD4A9-C648-45E4-A112-9B2707827FD7}"/>
              </a:ext>
            </a:extLst>
          </p:cNvPr>
          <p:cNvPicPr>
            <a:picLocks noChangeAspect="1"/>
          </p:cNvPicPr>
          <p:nvPr/>
        </p:nvPicPr>
        <p:blipFill rotWithShape="1">
          <a:blip r:embed="rId3"/>
          <a:srcRect l="16926" t="15700" r="48424" b="5900"/>
          <a:stretch/>
        </p:blipFill>
        <p:spPr>
          <a:xfrm>
            <a:off x="118280" y="-1128118"/>
            <a:ext cx="11955439" cy="8694864"/>
          </a:xfrm>
          <a:prstGeom prst="rect">
            <a:avLst/>
          </a:prstGeom>
        </p:spPr>
      </p:pic>
    </p:spTree>
    <p:extLst>
      <p:ext uri="{BB962C8B-B14F-4D97-AF65-F5344CB8AC3E}">
        <p14:creationId xmlns:p14="http://schemas.microsoft.com/office/powerpoint/2010/main" val="110299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3885-4C79-4DAA-9463-E1EA9E1DE1EA}"/>
              </a:ext>
            </a:extLst>
          </p:cNvPr>
          <p:cNvSpPr>
            <a:spLocks noGrp="1"/>
          </p:cNvSpPr>
          <p:nvPr>
            <p:ph type="title"/>
          </p:nvPr>
        </p:nvSpPr>
        <p:spPr>
          <a:xfrm>
            <a:off x="1670691" y="407799"/>
            <a:ext cx="8616696" cy="1325563"/>
          </a:xfrm>
        </p:spPr>
        <p:txBody>
          <a:bodyPr/>
          <a:lstStyle/>
          <a:p>
            <a:r>
              <a:rPr lang="en-US" dirty="0" err="1">
                <a:solidFill>
                  <a:schemeClr val="accent1"/>
                </a:solidFill>
              </a:rPr>
              <a:t>Algoritm</a:t>
            </a:r>
            <a:r>
              <a:rPr lang="en-US" dirty="0">
                <a:solidFill>
                  <a:schemeClr val="accent1"/>
                </a:solidFill>
              </a:rPr>
              <a:t>:</a:t>
            </a:r>
            <a:r>
              <a:rPr lang="en-US" dirty="0"/>
              <a:t> Rules to systematically find the solution to a problem</a:t>
            </a:r>
            <a:endParaRPr lang="nl-NL" dirty="0"/>
          </a:p>
        </p:txBody>
      </p:sp>
      <p:pic>
        <p:nvPicPr>
          <p:cNvPr id="4" name="Picture 3" descr="A picture containing diagram&#10;&#10;Description automatically generated">
            <a:extLst>
              <a:ext uri="{FF2B5EF4-FFF2-40B4-BE49-F238E27FC236}">
                <a16:creationId xmlns:a16="http://schemas.microsoft.com/office/drawing/2014/main" id="{0445120B-0F35-4EB7-8731-9E2CFC4E1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691" y="2470778"/>
            <a:ext cx="4124325" cy="3562350"/>
          </a:xfrm>
          <a:prstGeom prst="rect">
            <a:avLst/>
          </a:prstGeom>
        </p:spPr>
      </p:pic>
      <p:pic>
        <p:nvPicPr>
          <p:cNvPr id="5" name="Picture 4" descr="Diagram&#10;&#10;Description automatically generated">
            <a:extLst>
              <a:ext uri="{FF2B5EF4-FFF2-40B4-BE49-F238E27FC236}">
                <a16:creationId xmlns:a16="http://schemas.microsoft.com/office/drawing/2014/main" id="{D72373B2-BEAF-4F70-941B-1F0A21189A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8808" y="2172080"/>
            <a:ext cx="2728656" cy="3861048"/>
          </a:xfrm>
          <a:prstGeom prst="rect">
            <a:avLst/>
          </a:prstGeom>
        </p:spPr>
      </p:pic>
    </p:spTree>
    <p:extLst>
      <p:ext uri="{BB962C8B-B14F-4D97-AF65-F5344CB8AC3E}">
        <p14:creationId xmlns:p14="http://schemas.microsoft.com/office/powerpoint/2010/main" val="118443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person sitting at a table&#10;&#10;Description automatically generated">
            <a:extLst>
              <a:ext uri="{FF2B5EF4-FFF2-40B4-BE49-F238E27FC236}">
                <a16:creationId xmlns:a16="http://schemas.microsoft.com/office/drawing/2014/main" id="{24A90582-BA74-41EA-90D6-715E6E690BD5}"/>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25021" b="-1"/>
          <a:stretch/>
        </p:blipFill>
        <p:spPr>
          <a:xfrm>
            <a:off x="3523488" y="-188526"/>
            <a:ext cx="8668512" cy="6857990"/>
          </a:xfrm>
          <a:prstGeom prst="rect">
            <a:avLst/>
          </a:prstGeom>
          <a:noFill/>
        </p:spPr>
      </p:pic>
      <p:sp>
        <p:nvSpPr>
          <p:cNvPr id="34" name="Rectangle 3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1B2F485-B71D-450D-A53A-6977DDC27E99}"/>
              </a:ext>
            </a:extLst>
          </p:cNvPr>
          <p:cNvSpPr>
            <a:spLocks noGrp="1"/>
          </p:cNvSpPr>
          <p:nvPr>
            <p:ph type="ctrTitle"/>
          </p:nvPr>
        </p:nvSpPr>
        <p:spPr>
          <a:xfrm>
            <a:off x="477981" y="1122363"/>
            <a:ext cx="4023360" cy="3204134"/>
          </a:xfrm>
        </p:spPr>
        <p:txBody>
          <a:bodyPr anchor="b">
            <a:normAutofit/>
          </a:bodyPr>
          <a:lstStyle/>
          <a:p>
            <a:pPr algn="l"/>
            <a:r>
              <a:rPr lang="en-US" sz="4800"/>
              <a:t>Edsger Dijkstra</a:t>
            </a:r>
            <a:endParaRPr lang="nl-NL" sz="4800"/>
          </a:p>
        </p:txBody>
      </p:sp>
      <p:sp>
        <p:nvSpPr>
          <p:cNvPr id="7" name="Subtitle 6">
            <a:extLst>
              <a:ext uri="{FF2B5EF4-FFF2-40B4-BE49-F238E27FC236}">
                <a16:creationId xmlns:a16="http://schemas.microsoft.com/office/drawing/2014/main" id="{B6CD0C7A-00ED-4E63-B2A4-4784E3E36FE2}"/>
              </a:ext>
            </a:extLst>
          </p:cNvPr>
          <p:cNvSpPr>
            <a:spLocks noGrp="1"/>
          </p:cNvSpPr>
          <p:nvPr>
            <p:ph type="subTitle" idx="1"/>
          </p:nvPr>
        </p:nvSpPr>
        <p:spPr>
          <a:xfrm>
            <a:off x="477980" y="4872922"/>
            <a:ext cx="4023359" cy="1208141"/>
          </a:xfrm>
        </p:spPr>
        <p:txBody>
          <a:bodyPr>
            <a:normAutofit/>
          </a:bodyPr>
          <a:lstStyle/>
          <a:p>
            <a:pPr algn="l"/>
            <a:r>
              <a:rPr lang="nl-NL" sz="2000" dirty="0">
                <a:hlinkClick r:id="rId4"/>
              </a:rPr>
              <a:t>http://www.networkpages.nl/CustomMedia/Animations/Algorithms/Dijkstra_onMap.html</a:t>
            </a:r>
            <a:endParaRPr lang="nl-NL" sz="2000" dirty="0"/>
          </a:p>
          <a:p>
            <a:pPr algn="l"/>
            <a:endParaRPr lang="nl-NL" sz="2000" dirty="0"/>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95788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1541</Words>
  <Application>Microsoft Office PowerPoint</Application>
  <PresentationFormat>Widescreen</PresentationFormat>
  <Paragraphs>199</Paragraphs>
  <Slides>38</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How do you find the fastest route?</vt:lpstr>
      <vt:lpstr>What is math?</vt:lpstr>
      <vt:lpstr>PowerPoint Presentation</vt:lpstr>
      <vt:lpstr>What is the fastest route?</vt:lpstr>
      <vt:lpstr>PowerPoint Presentation</vt:lpstr>
      <vt:lpstr>PowerPoint Presentation</vt:lpstr>
      <vt:lpstr>PowerPoint Presentation</vt:lpstr>
      <vt:lpstr>Algoritm: Rules to systematically find the solution to a problem</vt:lpstr>
      <vt:lpstr>Edsger Dijkstra</vt:lpstr>
      <vt:lpstr>What if we all travel at the same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what if we would like to visit many places?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you find the fastest route?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lezingen</dc:title>
  <dc:creator>Stegehuis, C. (EEMCS)</dc:creator>
  <cp:lastModifiedBy>Stegehuis, C. (EEMCS)</cp:lastModifiedBy>
  <cp:revision>2</cp:revision>
  <dcterms:created xsi:type="dcterms:W3CDTF">2020-12-12T10:08:40Z</dcterms:created>
  <dcterms:modified xsi:type="dcterms:W3CDTF">2021-04-29T13:30:10Z</dcterms:modified>
</cp:coreProperties>
</file>